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4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93" r:id="rId3"/>
    <p:sldMasterId id="2147483732" r:id="rId4"/>
    <p:sldMasterId id="2147483753" r:id="rId5"/>
  </p:sldMasterIdLst>
  <p:notesMasterIdLst>
    <p:notesMasterId r:id="rId26"/>
  </p:notesMasterIdLst>
  <p:sldIdLst>
    <p:sldId id="259" r:id="rId6"/>
    <p:sldId id="260" r:id="rId7"/>
    <p:sldId id="264" r:id="rId8"/>
    <p:sldId id="266" r:id="rId9"/>
    <p:sldId id="267" r:id="rId10"/>
    <p:sldId id="265" r:id="rId11"/>
    <p:sldId id="271" r:id="rId12"/>
    <p:sldId id="272" r:id="rId13"/>
    <p:sldId id="273" r:id="rId14"/>
    <p:sldId id="275" r:id="rId15"/>
    <p:sldId id="276" r:id="rId16"/>
    <p:sldId id="280" r:id="rId17"/>
    <p:sldId id="281" r:id="rId18"/>
    <p:sldId id="282" r:id="rId19"/>
    <p:sldId id="283" r:id="rId20"/>
    <p:sldId id="285" r:id="rId21"/>
    <p:sldId id="286" r:id="rId22"/>
    <p:sldId id="284" r:id="rId23"/>
    <p:sldId id="287" r:id="rId24"/>
    <p:sldId id="26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30D"/>
    <a:srgbClr val="FF6688"/>
    <a:srgbClr val="67A7FF"/>
    <a:srgbClr val="E06666"/>
    <a:srgbClr val="01A800"/>
    <a:srgbClr val="4DF020"/>
    <a:srgbClr val="FFD966"/>
    <a:srgbClr val="5DD73B"/>
    <a:srgbClr val="FF2657"/>
    <a:srgbClr val="3180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06" autoAdjust="0"/>
    <p:restoredTop sz="94660"/>
  </p:normalViewPr>
  <p:slideViewPr>
    <p:cSldViewPr snapToGrid="0">
      <p:cViewPr varScale="1">
        <p:scale>
          <a:sx n="70" d="100"/>
          <a:sy n="70" d="100"/>
        </p:scale>
        <p:origin x="8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95637-7D39-488D-84A1-859F4E39A9D5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3F098-9580-4207-BFD7-26CBE9EC0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7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2128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27964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6814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02994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95069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49828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28462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92304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36318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9711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5657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2788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807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63cb898b5d_0_150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63cb898b5d_0_150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196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5235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44666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7601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310eb073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310eb073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38705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63cb898b5d_0_15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63cb898b5d_0_15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501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://bit.ly/2TtBDfr" TargetMode="Externa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5.xml"/><Relationship Id="rId4" Type="http://schemas.openxmlformats.org/officeDocument/2006/relationships/hyperlink" Target="http://bit.ly/2TtBDfr" TargetMode="Externa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3115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065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304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15600" y="247600"/>
            <a:ext cx="11360800" cy="20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15600" y="21532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96324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059400" y="4977600"/>
            <a:ext cx="80732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865000" y="5652400"/>
            <a:ext cx="4462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800400" y="3770456"/>
            <a:ext cx="2591200" cy="12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2347362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645700" y="1693200"/>
            <a:ext cx="3129600" cy="34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17" name="Google Shape;17;p4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14244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2732867" y="3337600"/>
            <a:ext cx="3850000" cy="2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lnSpc>
                <a:spcPct val="150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7023667" y="3337600"/>
            <a:ext cx="3850000" cy="2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lnSpc>
                <a:spcPct val="150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" name="Google Shape;22;p5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657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98018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6802433" y="627433"/>
            <a:ext cx="38540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ubTitle" idx="1"/>
          </p:nvPr>
        </p:nvSpPr>
        <p:spPr>
          <a:xfrm>
            <a:off x="6802433" y="2671437"/>
            <a:ext cx="3364800" cy="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2"/>
          </p:nvPr>
        </p:nvSpPr>
        <p:spPr>
          <a:xfrm>
            <a:off x="6802433" y="3571681"/>
            <a:ext cx="3908000" cy="2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  <p:sp>
        <p:nvSpPr>
          <p:cNvPr id="31" name="Google Shape;31;p7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" name="Google Shape;32;p7"/>
          <p:cNvSpPr txBox="1">
            <a:spLocks noGrp="1"/>
          </p:cNvSpPr>
          <p:nvPr>
            <p:ph type="title" idx="3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46958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6710400" y="698600"/>
            <a:ext cx="4136000" cy="16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28801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36833" y="627433"/>
            <a:ext cx="38540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36833" y="2668229"/>
            <a:ext cx="5393600" cy="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2636833" y="3486333"/>
            <a:ext cx="4591600" cy="28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  <p:sp>
        <p:nvSpPr>
          <p:cNvPr id="39" name="Google Shape;39;p9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" name="Google Shape;40;p9"/>
          <p:cNvSpPr txBox="1">
            <a:spLocks noGrp="1"/>
          </p:cNvSpPr>
          <p:nvPr>
            <p:ph type="title" idx="3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7243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372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1806500" y="3025600"/>
            <a:ext cx="26112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</a:lstStyle>
          <a:p>
            <a:endParaRPr/>
          </a:p>
        </p:txBody>
      </p:sp>
      <p:sp>
        <p:nvSpPr>
          <p:cNvPr id="43" name="Google Shape;43;p10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961665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7813067" y="885984"/>
            <a:ext cx="3286400" cy="11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8" name="Google Shape;48;p11"/>
          <p:cNvSpPr txBox="1">
            <a:spLocks noGrp="1"/>
          </p:cNvSpPr>
          <p:nvPr>
            <p:ph type="title" idx="2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7813067" y="1925751"/>
            <a:ext cx="32864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idx="3" hasCustomPrompt="1"/>
          </p:nvPr>
        </p:nvSpPr>
        <p:spPr>
          <a:xfrm>
            <a:off x="7813067" y="2463717"/>
            <a:ext cx="3286400" cy="11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56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4"/>
          </p:nvPr>
        </p:nvSpPr>
        <p:spPr>
          <a:xfrm>
            <a:off x="7813067" y="3503484"/>
            <a:ext cx="32864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title" idx="5" hasCustomPrompt="1"/>
          </p:nvPr>
        </p:nvSpPr>
        <p:spPr>
          <a:xfrm>
            <a:off x="7813067" y="4041451"/>
            <a:ext cx="3286400" cy="11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56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subTitle" idx="6"/>
          </p:nvPr>
        </p:nvSpPr>
        <p:spPr>
          <a:xfrm>
            <a:off x="7813067" y="5081217"/>
            <a:ext cx="32864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57515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29927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 + Bullet poin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2075933" y="1291200"/>
            <a:ext cx="8190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07457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 hasCustomPrompt="1"/>
          </p:nvPr>
        </p:nvSpPr>
        <p:spPr>
          <a:xfrm>
            <a:off x="3397733" y="611348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 idx="2"/>
          </p:nvPr>
        </p:nvSpPr>
        <p:spPr>
          <a:xfrm>
            <a:off x="3397733" y="1570148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3397733" y="2279433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3" hasCustomPrompt="1"/>
          </p:nvPr>
        </p:nvSpPr>
        <p:spPr>
          <a:xfrm>
            <a:off x="3397733" y="3730000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4"/>
          </p:nvPr>
        </p:nvSpPr>
        <p:spPr>
          <a:xfrm>
            <a:off x="3397733" y="4688800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5"/>
          </p:nvPr>
        </p:nvSpPr>
        <p:spPr>
          <a:xfrm>
            <a:off x="3397733" y="5398100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title" idx="6" hasCustomPrompt="1"/>
          </p:nvPr>
        </p:nvSpPr>
        <p:spPr>
          <a:xfrm>
            <a:off x="8501532" y="611348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7"/>
          </p:nvPr>
        </p:nvSpPr>
        <p:spPr>
          <a:xfrm>
            <a:off x="8501532" y="1570148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8"/>
          </p:nvPr>
        </p:nvSpPr>
        <p:spPr>
          <a:xfrm>
            <a:off x="8501532" y="2279433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 idx="9" hasCustomPrompt="1"/>
          </p:nvPr>
        </p:nvSpPr>
        <p:spPr>
          <a:xfrm>
            <a:off x="8501532" y="3730000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0" name="Google Shape;70;p14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13"/>
          </p:nvPr>
        </p:nvSpPr>
        <p:spPr>
          <a:xfrm>
            <a:off x="8501532" y="4688800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14"/>
          </p:nvPr>
        </p:nvSpPr>
        <p:spPr>
          <a:xfrm>
            <a:off x="8501532" y="5398097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5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54211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2"/>
          </p:nvPr>
        </p:nvSpPr>
        <p:spPr>
          <a:xfrm>
            <a:off x="2240433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1"/>
          </p:nvPr>
        </p:nvSpPr>
        <p:spPr>
          <a:xfrm>
            <a:off x="2240433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 idx="3"/>
          </p:nvPr>
        </p:nvSpPr>
        <p:spPr>
          <a:xfrm>
            <a:off x="4541788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4"/>
          </p:nvPr>
        </p:nvSpPr>
        <p:spPr>
          <a:xfrm>
            <a:off x="4541788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 idx="5"/>
          </p:nvPr>
        </p:nvSpPr>
        <p:spPr>
          <a:xfrm>
            <a:off x="6843141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6"/>
          </p:nvPr>
        </p:nvSpPr>
        <p:spPr>
          <a:xfrm>
            <a:off x="6843141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title" idx="7"/>
          </p:nvPr>
        </p:nvSpPr>
        <p:spPr>
          <a:xfrm>
            <a:off x="9144496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8"/>
          </p:nvPr>
        </p:nvSpPr>
        <p:spPr>
          <a:xfrm>
            <a:off x="9144496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098569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 + Three Column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 idx="2"/>
          </p:nvPr>
        </p:nvSpPr>
        <p:spPr>
          <a:xfrm>
            <a:off x="2817555" y="4017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2889967" y="4726735"/>
            <a:ext cx="1974000" cy="11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 idx="3"/>
          </p:nvPr>
        </p:nvSpPr>
        <p:spPr>
          <a:xfrm>
            <a:off x="5663105" y="4017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4"/>
          </p:nvPr>
        </p:nvSpPr>
        <p:spPr>
          <a:xfrm>
            <a:off x="5699317" y="4726735"/>
            <a:ext cx="1974000" cy="11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title" idx="5"/>
          </p:nvPr>
        </p:nvSpPr>
        <p:spPr>
          <a:xfrm>
            <a:off x="8436288" y="4017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6"/>
          </p:nvPr>
        </p:nvSpPr>
        <p:spPr>
          <a:xfrm>
            <a:off x="8508669" y="4726735"/>
            <a:ext cx="1974000" cy="11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27094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Title + Six Columns 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title" idx="2"/>
          </p:nvPr>
        </p:nvSpPr>
        <p:spPr>
          <a:xfrm>
            <a:off x="2727455" y="4414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2799855" y="5123732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title" idx="3"/>
          </p:nvPr>
        </p:nvSpPr>
        <p:spPr>
          <a:xfrm>
            <a:off x="2727455" y="1826500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4"/>
          </p:nvPr>
        </p:nvSpPr>
        <p:spPr>
          <a:xfrm>
            <a:off x="2799855" y="25357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title" idx="5"/>
          </p:nvPr>
        </p:nvSpPr>
        <p:spPr>
          <a:xfrm>
            <a:off x="5590721" y="4414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6"/>
          </p:nvPr>
        </p:nvSpPr>
        <p:spPr>
          <a:xfrm>
            <a:off x="5663121" y="5123732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title" idx="7"/>
          </p:nvPr>
        </p:nvSpPr>
        <p:spPr>
          <a:xfrm>
            <a:off x="5590721" y="1826500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8"/>
          </p:nvPr>
        </p:nvSpPr>
        <p:spPr>
          <a:xfrm>
            <a:off x="5663121" y="25357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title" idx="9"/>
          </p:nvPr>
        </p:nvSpPr>
        <p:spPr>
          <a:xfrm>
            <a:off x="8526388" y="4414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13"/>
          </p:nvPr>
        </p:nvSpPr>
        <p:spPr>
          <a:xfrm>
            <a:off x="8598788" y="5123732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title" idx="14"/>
          </p:nvPr>
        </p:nvSpPr>
        <p:spPr>
          <a:xfrm>
            <a:off x="8526388" y="1826500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15"/>
          </p:nvPr>
        </p:nvSpPr>
        <p:spPr>
          <a:xfrm>
            <a:off x="8598788" y="25357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535600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Thanks and credit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2636833" y="627433"/>
            <a:ext cx="38540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1pPr>
            <a:lvl2pPr lvl="1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2pPr>
            <a:lvl3pPr lvl="2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3pPr>
            <a:lvl4pPr lvl="3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4pPr>
            <a:lvl5pPr lvl="4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5pPr>
            <a:lvl6pPr lvl="5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6pPr>
            <a:lvl7pPr lvl="6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7pPr>
            <a:lvl8pPr lvl="7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8pPr>
            <a:lvl9pPr lvl="8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2636833" y="2720633"/>
            <a:ext cx="3854000" cy="18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title" idx="2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2636833" y="4949167"/>
            <a:ext cx="4083200" cy="1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Bef>
                <a:spcPts val="400"/>
              </a:spcBef>
              <a:buClr>
                <a:srgbClr val="000000"/>
              </a:buClr>
              <a:buFont typeface="Arial"/>
              <a:buNone/>
            </a:pP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lang="en" sz="1333" kern="0">
                <a:solidFill>
                  <a:srgbClr val="000000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2"/>
              </a:rPr>
              <a:t>Slidesgo</a:t>
            </a: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lang="en" sz="1333" kern="0">
                <a:solidFill>
                  <a:srgbClr val="000000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/>
              </a:rPr>
              <a:t>Flaticon</a:t>
            </a: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, and infographics &amp; images by </a:t>
            </a:r>
            <a:r>
              <a:rPr lang="en" sz="1333" kern="0">
                <a:solidFill>
                  <a:srgbClr val="000000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/>
              </a:rPr>
              <a:t>Freepik</a:t>
            </a: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. </a:t>
            </a:r>
            <a:endParaRPr sz="1333" kern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Font typeface="Arial"/>
              <a:buNone/>
            </a:pPr>
            <a:endParaRPr sz="1333" kern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  <p:extLst>
      <p:ext uri="{BB962C8B-B14F-4D97-AF65-F5344CB8AC3E}">
        <p14:creationId xmlns:p14="http://schemas.microsoft.com/office/powerpoint/2010/main" val="41951292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Title + Bullet points 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body" idx="1"/>
          </p:nvPr>
        </p:nvSpPr>
        <p:spPr>
          <a:xfrm>
            <a:off x="2075933" y="1291200"/>
            <a:ext cx="8190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6809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973692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2">
  <p:cSld name="Title + Bullet points 2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2075933" y="1291200"/>
            <a:ext cx="4094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  <p:sp>
        <p:nvSpPr>
          <p:cNvPr id="121" name="Google Shape;121;p20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2"/>
          </p:nvPr>
        </p:nvSpPr>
        <p:spPr>
          <a:xfrm>
            <a:off x="7078800" y="1280200"/>
            <a:ext cx="4094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38201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949167" y="1308400"/>
            <a:ext cx="4241200" cy="4241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0" name="Google Shape;10;p2"/>
          <p:cNvCxnSpPr/>
          <p:nvPr/>
        </p:nvCxnSpPr>
        <p:spPr>
          <a:xfrm>
            <a:off x="108204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1;p2"/>
          <p:cNvSpPr/>
          <p:nvPr/>
        </p:nvSpPr>
        <p:spPr>
          <a:xfrm flipH="1">
            <a:off x="10465000" y="720000"/>
            <a:ext cx="533200" cy="375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975903" y="864333"/>
            <a:ext cx="5431600" cy="23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4800" b="1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4800" b="1">
                <a:solidFill>
                  <a:schemeClr val="accent4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4800" b="1">
                <a:solidFill>
                  <a:schemeClr val="accent4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4800" b="1">
                <a:solidFill>
                  <a:schemeClr val="accent4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4800" b="1">
                <a:solidFill>
                  <a:schemeClr val="accent4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4800" b="1">
                <a:solidFill>
                  <a:schemeClr val="accent4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4800" b="1">
                <a:solidFill>
                  <a:schemeClr val="accent4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4800" b="1">
                <a:solidFill>
                  <a:schemeClr val="accent4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4800" b="1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8219067" y="3120633"/>
            <a:ext cx="3188800" cy="9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009716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-2530967" y="-958033"/>
            <a:ext cx="9037600" cy="90376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6" name="Google Shape;16;p3"/>
          <p:cNvCxnSpPr/>
          <p:nvPr/>
        </p:nvCxnSpPr>
        <p:spPr>
          <a:xfrm>
            <a:off x="12319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3"/>
          <p:cNvSpPr/>
          <p:nvPr/>
        </p:nvSpPr>
        <p:spPr>
          <a:xfrm>
            <a:off x="1054100" y="2514600"/>
            <a:ext cx="533200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820300" y="2798200"/>
            <a:ext cx="25072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 idx="2"/>
          </p:nvPr>
        </p:nvSpPr>
        <p:spPr>
          <a:xfrm>
            <a:off x="6722533" y="585333"/>
            <a:ext cx="199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6722533" y="1184500"/>
            <a:ext cx="2984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5977365" y="2274465"/>
            <a:ext cx="885200" cy="885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5977365" y="3708656"/>
            <a:ext cx="885200" cy="8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5524900" y="5195579"/>
            <a:ext cx="885200" cy="885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5516133" y="806352"/>
            <a:ext cx="885200" cy="885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3" hasCustomPrompt="1"/>
          </p:nvPr>
        </p:nvSpPr>
        <p:spPr>
          <a:xfrm>
            <a:off x="4730675" y="854971"/>
            <a:ext cx="16092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4"/>
          </p:nvPr>
        </p:nvSpPr>
        <p:spPr>
          <a:xfrm>
            <a:off x="7196533" y="2071000"/>
            <a:ext cx="199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5"/>
          </p:nvPr>
        </p:nvSpPr>
        <p:spPr>
          <a:xfrm>
            <a:off x="7456448" y="2670169"/>
            <a:ext cx="2984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6"/>
          </p:nvPr>
        </p:nvSpPr>
        <p:spPr>
          <a:xfrm>
            <a:off x="7196536" y="3513067"/>
            <a:ext cx="199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7"/>
          </p:nvPr>
        </p:nvSpPr>
        <p:spPr>
          <a:xfrm>
            <a:off x="7456448" y="4112235"/>
            <a:ext cx="2984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8"/>
          </p:nvPr>
        </p:nvSpPr>
        <p:spPr>
          <a:xfrm>
            <a:off x="6722533" y="5005033"/>
            <a:ext cx="199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9"/>
          </p:nvPr>
        </p:nvSpPr>
        <p:spPr>
          <a:xfrm>
            <a:off x="6722533" y="5604200"/>
            <a:ext cx="2984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13" hasCustomPrompt="1"/>
          </p:nvPr>
        </p:nvSpPr>
        <p:spPr>
          <a:xfrm>
            <a:off x="5253365" y="2331868"/>
            <a:ext cx="16092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14" hasCustomPrompt="1"/>
          </p:nvPr>
        </p:nvSpPr>
        <p:spPr>
          <a:xfrm>
            <a:off x="5253365" y="3757275"/>
            <a:ext cx="16092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15" hasCustomPrompt="1"/>
          </p:nvPr>
        </p:nvSpPr>
        <p:spPr>
          <a:xfrm>
            <a:off x="4780765" y="5257097"/>
            <a:ext cx="16092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 Medium"/>
              <a:buNone/>
              <a:defRPr sz="4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66963789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 + subtitle">
    <p:bg>
      <p:bgPr>
        <a:solidFill>
          <a:schemeClr val="accent4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ctrTitle"/>
          </p:nvPr>
        </p:nvSpPr>
        <p:spPr>
          <a:xfrm>
            <a:off x="2316867" y="693533"/>
            <a:ext cx="5796400" cy="2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1"/>
          </p:nvPr>
        </p:nvSpPr>
        <p:spPr>
          <a:xfrm>
            <a:off x="4768800" y="3432333"/>
            <a:ext cx="4188000" cy="2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2258188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9550400" y="-18067"/>
            <a:ext cx="2641600" cy="687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" name="Google Shape;40;p5"/>
          <p:cNvSpPr/>
          <p:nvPr/>
        </p:nvSpPr>
        <p:spPr>
          <a:xfrm>
            <a:off x="5734200" y="-307900"/>
            <a:ext cx="7474000" cy="7473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6273800" y="3379433"/>
            <a:ext cx="4487600" cy="84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accent2"/>
                </a:solidFill>
              </a:defRPr>
            </a:lvl1pPr>
            <a:lvl2pPr lvl="1" algn="r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algn="r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algn="r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algn="r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algn="r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algn="r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algn="r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algn="r" rtl="0">
              <a:spcBef>
                <a:spcPts val="2133"/>
              </a:spcBef>
              <a:spcAft>
                <a:spcPts val="2133"/>
              </a:spcAft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2"/>
          </p:nvPr>
        </p:nvSpPr>
        <p:spPr>
          <a:xfrm>
            <a:off x="7721600" y="4221833"/>
            <a:ext cx="3039600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5"/>
          <p:cNvSpPr/>
          <p:nvPr/>
        </p:nvSpPr>
        <p:spPr>
          <a:xfrm rot="10800000">
            <a:off x="4838700" y="2534633"/>
            <a:ext cx="1092400" cy="9272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5789130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">
  <p:cSld name="Four Columns ">
    <p:bg>
      <p:bgPr>
        <a:solidFill>
          <a:schemeClr val="accent4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3039533" y="3160233"/>
            <a:ext cx="8084800" cy="2320000"/>
          </a:xfrm>
          <a:prstGeom prst="roundRect">
            <a:avLst>
              <a:gd name="adj" fmla="val 1362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6" name="Google Shape;46;p6"/>
          <p:cNvSpPr/>
          <p:nvPr/>
        </p:nvSpPr>
        <p:spPr>
          <a:xfrm>
            <a:off x="4420333" y="1022200"/>
            <a:ext cx="1597600" cy="1597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7" name="Google Shape;47;p6"/>
          <p:cNvSpPr/>
          <p:nvPr/>
        </p:nvSpPr>
        <p:spPr>
          <a:xfrm>
            <a:off x="8224500" y="1022200"/>
            <a:ext cx="1597600" cy="1597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48" name="Google Shape;48;p6"/>
          <p:cNvCxnSpPr/>
          <p:nvPr/>
        </p:nvCxnSpPr>
        <p:spPr>
          <a:xfrm>
            <a:off x="5197700" y="2423567"/>
            <a:ext cx="0" cy="2555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6"/>
          <p:cNvCxnSpPr/>
          <p:nvPr/>
        </p:nvCxnSpPr>
        <p:spPr>
          <a:xfrm>
            <a:off x="9023300" y="2517600"/>
            <a:ext cx="0" cy="243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Google Shape;50;p6"/>
          <p:cNvSpPr txBox="1">
            <a:spLocks noGrp="1"/>
          </p:cNvSpPr>
          <p:nvPr>
            <p:ph type="subTitle" idx="1"/>
          </p:nvPr>
        </p:nvSpPr>
        <p:spPr>
          <a:xfrm>
            <a:off x="3432507" y="4284840"/>
            <a:ext cx="1602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ubTitle" idx="2"/>
          </p:nvPr>
        </p:nvSpPr>
        <p:spPr>
          <a:xfrm>
            <a:off x="5350848" y="4284833"/>
            <a:ext cx="16028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cxnSp>
        <p:nvCxnSpPr>
          <p:cNvPr id="52" name="Google Shape;52;p6"/>
          <p:cNvCxnSpPr/>
          <p:nvPr/>
        </p:nvCxnSpPr>
        <p:spPr>
          <a:xfrm>
            <a:off x="12319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6"/>
          <p:cNvSpPr/>
          <p:nvPr/>
        </p:nvSpPr>
        <p:spPr>
          <a:xfrm>
            <a:off x="1054100" y="2514600"/>
            <a:ext cx="533200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4" name="Google Shape;54;p6"/>
          <p:cNvSpPr txBox="1">
            <a:spLocks noGrp="1"/>
          </p:cNvSpPr>
          <p:nvPr>
            <p:ph type="ctrTitle"/>
          </p:nvPr>
        </p:nvSpPr>
        <p:spPr>
          <a:xfrm>
            <a:off x="820300" y="2798200"/>
            <a:ext cx="25072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ctrTitle" idx="3"/>
          </p:nvPr>
        </p:nvSpPr>
        <p:spPr>
          <a:xfrm>
            <a:off x="3451500" y="1622603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2133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ctrTitle" idx="4"/>
          </p:nvPr>
        </p:nvSpPr>
        <p:spPr>
          <a:xfrm>
            <a:off x="7277089" y="1622603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2133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 b="1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subTitle" idx="5"/>
          </p:nvPr>
        </p:nvSpPr>
        <p:spPr>
          <a:xfrm>
            <a:off x="7244307" y="4284840"/>
            <a:ext cx="1602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ubTitle" idx="6"/>
          </p:nvPr>
        </p:nvSpPr>
        <p:spPr>
          <a:xfrm>
            <a:off x="9180211" y="4284833"/>
            <a:ext cx="16028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6"/>
          <p:cNvSpPr txBox="1">
            <a:spLocks noGrp="1"/>
          </p:cNvSpPr>
          <p:nvPr>
            <p:ph type="ctrTitle" idx="7"/>
          </p:nvPr>
        </p:nvSpPr>
        <p:spPr>
          <a:xfrm>
            <a:off x="3090907" y="3750044"/>
            <a:ext cx="19440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ctrTitle" idx="8"/>
          </p:nvPr>
        </p:nvSpPr>
        <p:spPr>
          <a:xfrm>
            <a:off x="5350848" y="3750044"/>
            <a:ext cx="19440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ctrTitle" idx="9"/>
          </p:nvPr>
        </p:nvSpPr>
        <p:spPr>
          <a:xfrm>
            <a:off x="6902707" y="3750044"/>
            <a:ext cx="19440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62" name="Google Shape;62;p6"/>
          <p:cNvSpPr txBox="1">
            <a:spLocks noGrp="1"/>
          </p:cNvSpPr>
          <p:nvPr>
            <p:ph type="ctrTitle" idx="13"/>
          </p:nvPr>
        </p:nvSpPr>
        <p:spPr>
          <a:xfrm>
            <a:off x="9180211" y="3750044"/>
            <a:ext cx="19440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vo"/>
              <a:buNone/>
              <a:defRPr sz="16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245766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 + Design 1">
    <p:bg>
      <p:bgPr>
        <a:solidFill>
          <a:schemeClr val="accent4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7"/>
          <p:cNvCxnSpPr/>
          <p:nvPr/>
        </p:nvCxnSpPr>
        <p:spPr>
          <a:xfrm>
            <a:off x="12319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7"/>
          <p:cNvSpPr/>
          <p:nvPr/>
        </p:nvSpPr>
        <p:spPr>
          <a:xfrm>
            <a:off x="1054100" y="2514600"/>
            <a:ext cx="533200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6" name="Google Shape;66;p7"/>
          <p:cNvSpPr txBox="1">
            <a:spLocks noGrp="1"/>
          </p:cNvSpPr>
          <p:nvPr>
            <p:ph type="ctrTitle"/>
          </p:nvPr>
        </p:nvSpPr>
        <p:spPr>
          <a:xfrm>
            <a:off x="820300" y="2798200"/>
            <a:ext cx="25072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792653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">
  <p:cSld name="Three columns 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Google Shape;68;p8"/>
          <p:cNvCxnSpPr/>
          <p:nvPr/>
        </p:nvCxnSpPr>
        <p:spPr>
          <a:xfrm>
            <a:off x="12319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8"/>
          <p:cNvSpPr/>
          <p:nvPr/>
        </p:nvSpPr>
        <p:spPr>
          <a:xfrm>
            <a:off x="1054100" y="2514600"/>
            <a:ext cx="533200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0" name="Google Shape;70;p8"/>
          <p:cNvSpPr txBox="1">
            <a:spLocks noGrp="1"/>
          </p:cNvSpPr>
          <p:nvPr>
            <p:ph type="subTitle" idx="1"/>
          </p:nvPr>
        </p:nvSpPr>
        <p:spPr>
          <a:xfrm>
            <a:off x="3490400" y="3945933"/>
            <a:ext cx="2424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subTitle" idx="2"/>
          </p:nvPr>
        </p:nvSpPr>
        <p:spPr>
          <a:xfrm>
            <a:off x="6120763" y="3945933"/>
            <a:ext cx="2424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ctrTitle"/>
          </p:nvPr>
        </p:nvSpPr>
        <p:spPr>
          <a:xfrm>
            <a:off x="2965423" y="3595915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ctrTitle" idx="3"/>
          </p:nvPr>
        </p:nvSpPr>
        <p:spPr>
          <a:xfrm>
            <a:off x="5595719" y="3595915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subTitle" idx="4"/>
          </p:nvPr>
        </p:nvSpPr>
        <p:spPr>
          <a:xfrm>
            <a:off x="8756067" y="3945933"/>
            <a:ext cx="2424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ctrTitle" idx="5"/>
          </p:nvPr>
        </p:nvSpPr>
        <p:spPr>
          <a:xfrm>
            <a:off x="8231023" y="3595915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ctrTitle" idx="6"/>
          </p:nvPr>
        </p:nvSpPr>
        <p:spPr>
          <a:xfrm>
            <a:off x="820300" y="2798200"/>
            <a:ext cx="25072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01710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">
  <p:cSld name="Six columns 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>
            <a:spLocks noGrp="1"/>
          </p:cNvSpPr>
          <p:nvPr>
            <p:ph type="ctrTitle"/>
          </p:nvPr>
        </p:nvSpPr>
        <p:spPr>
          <a:xfrm>
            <a:off x="2526700" y="1917969"/>
            <a:ext cx="37808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"/>
          </p:nvPr>
        </p:nvSpPr>
        <p:spPr>
          <a:xfrm>
            <a:off x="3162779" y="2592997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ctrTitle" idx="2"/>
          </p:nvPr>
        </p:nvSpPr>
        <p:spPr>
          <a:xfrm>
            <a:off x="5317233" y="1921669"/>
            <a:ext cx="38292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3"/>
          </p:nvPr>
        </p:nvSpPr>
        <p:spPr>
          <a:xfrm>
            <a:off x="5977712" y="2596701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ctrTitle" idx="4"/>
          </p:nvPr>
        </p:nvSpPr>
        <p:spPr>
          <a:xfrm>
            <a:off x="8077667" y="1917969"/>
            <a:ext cx="37352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ubTitle" idx="5"/>
          </p:nvPr>
        </p:nvSpPr>
        <p:spPr>
          <a:xfrm>
            <a:off x="8691045" y="2592997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ctrTitle" idx="6"/>
          </p:nvPr>
        </p:nvSpPr>
        <p:spPr>
          <a:xfrm>
            <a:off x="2528500" y="4606903"/>
            <a:ext cx="37788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subTitle" idx="7"/>
          </p:nvPr>
        </p:nvSpPr>
        <p:spPr>
          <a:xfrm>
            <a:off x="3163700" y="5281927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ctrTitle" idx="8"/>
          </p:nvPr>
        </p:nvSpPr>
        <p:spPr>
          <a:xfrm>
            <a:off x="5318253" y="4610603"/>
            <a:ext cx="38292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subTitle" idx="9"/>
          </p:nvPr>
        </p:nvSpPr>
        <p:spPr>
          <a:xfrm>
            <a:off x="5978633" y="5285631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ctrTitle" idx="13"/>
          </p:nvPr>
        </p:nvSpPr>
        <p:spPr>
          <a:xfrm>
            <a:off x="8031551" y="4606903"/>
            <a:ext cx="38292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rvo"/>
              <a:buNone/>
              <a:defRPr sz="1867"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subTitle" idx="14"/>
          </p:nvPr>
        </p:nvSpPr>
        <p:spPr>
          <a:xfrm>
            <a:off x="8691967" y="5281927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cxnSp>
        <p:nvCxnSpPr>
          <p:cNvPr id="90" name="Google Shape;90;p9"/>
          <p:cNvCxnSpPr/>
          <p:nvPr/>
        </p:nvCxnSpPr>
        <p:spPr>
          <a:xfrm>
            <a:off x="12319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9"/>
          <p:cNvSpPr/>
          <p:nvPr/>
        </p:nvSpPr>
        <p:spPr>
          <a:xfrm>
            <a:off x="1054100" y="2514600"/>
            <a:ext cx="533200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2" name="Google Shape;92;p9"/>
          <p:cNvSpPr txBox="1">
            <a:spLocks noGrp="1"/>
          </p:cNvSpPr>
          <p:nvPr>
            <p:ph type="ctrTitle" idx="15"/>
          </p:nvPr>
        </p:nvSpPr>
        <p:spPr>
          <a:xfrm>
            <a:off x="820300" y="2798200"/>
            <a:ext cx="25072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570143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bg>
      <p:bgPr>
        <a:solidFill>
          <a:schemeClr val="accent4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0"/>
          <p:cNvSpPr/>
          <p:nvPr/>
        </p:nvSpPr>
        <p:spPr>
          <a:xfrm>
            <a:off x="4218667" y="-1244133"/>
            <a:ext cx="5719200" cy="5719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95" name="Google Shape;95;p10"/>
          <p:cNvCxnSpPr/>
          <p:nvPr/>
        </p:nvCxnSpPr>
        <p:spPr>
          <a:xfrm>
            <a:off x="12319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0"/>
          <p:cNvSpPr/>
          <p:nvPr/>
        </p:nvSpPr>
        <p:spPr>
          <a:xfrm>
            <a:off x="1054100" y="2514600"/>
            <a:ext cx="533200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7" name="Google Shape;97;p10"/>
          <p:cNvSpPr txBox="1">
            <a:spLocks noGrp="1"/>
          </p:cNvSpPr>
          <p:nvPr>
            <p:ph type="ctrTitle"/>
          </p:nvPr>
        </p:nvSpPr>
        <p:spPr>
          <a:xfrm>
            <a:off x="820300" y="2798200"/>
            <a:ext cx="25072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0"/>
          <p:cNvSpPr txBox="1">
            <a:spLocks noGrp="1"/>
          </p:cNvSpPr>
          <p:nvPr>
            <p:ph type="subTitle" idx="1"/>
          </p:nvPr>
        </p:nvSpPr>
        <p:spPr>
          <a:xfrm>
            <a:off x="2862633" y="5041047"/>
            <a:ext cx="3984000" cy="10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ctrTitle" idx="2"/>
          </p:nvPr>
        </p:nvSpPr>
        <p:spPr>
          <a:xfrm>
            <a:off x="3354261" y="618415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vo"/>
              <a:buNone/>
              <a:defRPr sz="2400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vo"/>
              <a:buNone/>
              <a:defRPr sz="2400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vo"/>
              <a:buNone/>
              <a:defRPr sz="2400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vo"/>
              <a:buNone/>
              <a:defRPr sz="2400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vo"/>
              <a:buNone/>
              <a:defRPr sz="2400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vo"/>
              <a:buNone/>
              <a:defRPr sz="2400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vo"/>
              <a:buNone/>
              <a:defRPr sz="2400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vo"/>
              <a:buNone/>
              <a:defRPr sz="2400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100" name="Google Shape;100;p10"/>
          <p:cNvSpPr txBox="1">
            <a:spLocks noGrp="1"/>
          </p:cNvSpPr>
          <p:nvPr>
            <p:ph type="subTitle" idx="3"/>
          </p:nvPr>
        </p:nvSpPr>
        <p:spPr>
          <a:xfrm>
            <a:off x="7384867" y="5041047"/>
            <a:ext cx="3984000" cy="10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01" name="Google Shape;101;p10"/>
          <p:cNvSpPr txBox="1">
            <a:spLocks noGrp="1"/>
          </p:cNvSpPr>
          <p:nvPr>
            <p:ph type="ctrTitle" idx="4"/>
          </p:nvPr>
        </p:nvSpPr>
        <p:spPr>
          <a:xfrm>
            <a:off x="7384861" y="618415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vo"/>
              <a:buNone/>
              <a:defRPr sz="24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vo"/>
              <a:buNone/>
              <a:defRPr sz="24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vo"/>
              <a:buNone/>
              <a:defRPr sz="24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vo"/>
              <a:buNone/>
              <a:defRPr sz="24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vo"/>
              <a:buNone/>
              <a:defRPr sz="24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vo"/>
              <a:buNone/>
              <a:defRPr sz="24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vo"/>
              <a:buNone/>
              <a:defRPr sz="24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vo"/>
              <a:buNone/>
              <a:defRPr sz="2400">
                <a:solidFill>
                  <a:schemeClr val="accent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11346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0332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text">
  <p:cSld name="Numbers + text">
    <p:bg>
      <p:bgPr>
        <a:solidFill>
          <a:schemeClr val="accent4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1"/>
          <p:cNvSpPr txBox="1">
            <a:spLocks noGrp="1"/>
          </p:cNvSpPr>
          <p:nvPr>
            <p:ph type="subTitle" idx="1"/>
          </p:nvPr>
        </p:nvSpPr>
        <p:spPr>
          <a:xfrm>
            <a:off x="1038332" y="1958997"/>
            <a:ext cx="2544400" cy="8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subTitle" idx="2"/>
          </p:nvPr>
        </p:nvSpPr>
        <p:spPr>
          <a:xfrm>
            <a:off x="1038332" y="3773632"/>
            <a:ext cx="2544400" cy="8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05" name="Google Shape;105;p11"/>
          <p:cNvSpPr txBox="1">
            <a:spLocks noGrp="1"/>
          </p:cNvSpPr>
          <p:nvPr>
            <p:ph type="subTitle" idx="3"/>
          </p:nvPr>
        </p:nvSpPr>
        <p:spPr>
          <a:xfrm>
            <a:off x="1038332" y="5859389"/>
            <a:ext cx="2544400" cy="8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cxnSp>
        <p:nvCxnSpPr>
          <p:cNvPr id="106" name="Google Shape;106;p11"/>
          <p:cNvCxnSpPr/>
          <p:nvPr/>
        </p:nvCxnSpPr>
        <p:spPr>
          <a:xfrm>
            <a:off x="108204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Google Shape;107;p11"/>
          <p:cNvSpPr/>
          <p:nvPr/>
        </p:nvSpPr>
        <p:spPr>
          <a:xfrm flipH="1">
            <a:off x="10465000" y="2514600"/>
            <a:ext cx="533200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8" name="Google Shape;108;p11"/>
          <p:cNvSpPr txBox="1">
            <a:spLocks noGrp="1"/>
          </p:cNvSpPr>
          <p:nvPr>
            <p:ph type="ctrTitle"/>
          </p:nvPr>
        </p:nvSpPr>
        <p:spPr>
          <a:xfrm flipH="1">
            <a:off x="8724800" y="2798200"/>
            <a:ext cx="25072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 b="1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1"/>
          <p:cNvSpPr txBox="1">
            <a:spLocks noGrp="1"/>
          </p:cNvSpPr>
          <p:nvPr>
            <p:ph type="title" idx="4" hasCustomPrompt="1"/>
          </p:nvPr>
        </p:nvSpPr>
        <p:spPr>
          <a:xfrm>
            <a:off x="1505932" y="1361735"/>
            <a:ext cx="16092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1"/>
          <p:cNvSpPr txBox="1">
            <a:spLocks noGrp="1"/>
          </p:cNvSpPr>
          <p:nvPr>
            <p:ph type="title" idx="5" hasCustomPrompt="1"/>
          </p:nvPr>
        </p:nvSpPr>
        <p:spPr>
          <a:xfrm>
            <a:off x="1505932" y="3193185"/>
            <a:ext cx="16092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11"/>
          <p:cNvSpPr txBox="1">
            <a:spLocks noGrp="1"/>
          </p:cNvSpPr>
          <p:nvPr>
            <p:ph type="title" idx="6" hasCustomPrompt="1"/>
          </p:nvPr>
        </p:nvSpPr>
        <p:spPr>
          <a:xfrm>
            <a:off x="1505932" y="5301857"/>
            <a:ext cx="16092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Fira Sans Extra Condensed Medium"/>
              <a:buNone/>
              <a:defRPr sz="4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2047123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2">
  <p:cSld name="Four columns 2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2"/>
          <p:cNvSpPr/>
          <p:nvPr/>
        </p:nvSpPr>
        <p:spPr>
          <a:xfrm>
            <a:off x="7645900" y="1393300"/>
            <a:ext cx="2956800" cy="16232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4" name="Google Shape;114;p12"/>
          <p:cNvSpPr/>
          <p:nvPr/>
        </p:nvSpPr>
        <p:spPr>
          <a:xfrm>
            <a:off x="8615300" y="717600"/>
            <a:ext cx="1018000" cy="1018000"/>
          </a:xfrm>
          <a:prstGeom prst="ellipse">
            <a:avLst/>
          </a:prstGeom>
          <a:solidFill>
            <a:schemeClr val="accent3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5" name="Google Shape;115;p12"/>
          <p:cNvSpPr/>
          <p:nvPr/>
        </p:nvSpPr>
        <p:spPr>
          <a:xfrm>
            <a:off x="3223967" y="4196933"/>
            <a:ext cx="2956800" cy="16232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6" name="Google Shape;116;p12"/>
          <p:cNvSpPr/>
          <p:nvPr/>
        </p:nvSpPr>
        <p:spPr>
          <a:xfrm>
            <a:off x="4229681" y="3521228"/>
            <a:ext cx="1018000" cy="10180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7" name="Google Shape;117;p12"/>
          <p:cNvSpPr/>
          <p:nvPr/>
        </p:nvSpPr>
        <p:spPr>
          <a:xfrm>
            <a:off x="3224033" y="1393300"/>
            <a:ext cx="2956800" cy="1623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8" name="Google Shape;118;p12"/>
          <p:cNvSpPr/>
          <p:nvPr/>
        </p:nvSpPr>
        <p:spPr>
          <a:xfrm>
            <a:off x="4193400" y="717600"/>
            <a:ext cx="1018000" cy="1018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19" name="Google Shape;119;p12"/>
          <p:cNvCxnSpPr/>
          <p:nvPr/>
        </p:nvCxnSpPr>
        <p:spPr>
          <a:xfrm>
            <a:off x="12319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0" name="Google Shape;120;p12"/>
          <p:cNvSpPr/>
          <p:nvPr/>
        </p:nvSpPr>
        <p:spPr>
          <a:xfrm>
            <a:off x="1054100" y="2514600"/>
            <a:ext cx="533200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1" name="Google Shape;121;p12"/>
          <p:cNvSpPr txBox="1">
            <a:spLocks noGrp="1"/>
          </p:cNvSpPr>
          <p:nvPr>
            <p:ph type="subTitle" idx="1"/>
          </p:nvPr>
        </p:nvSpPr>
        <p:spPr>
          <a:xfrm>
            <a:off x="3561781" y="2125996"/>
            <a:ext cx="2274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2"/>
          <p:cNvSpPr txBox="1">
            <a:spLocks noGrp="1"/>
          </p:cNvSpPr>
          <p:nvPr>
            <p:ph type="subTitle" idx="2"/>
          </p:nvPr>
        </p:nvSpPr>
        <p:spPr>
          <a:xfrm>
            <a:off x="3486981" y="4898329"/>
            <a:ext cx="2424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2"/>
          <p:cNvSpPr txBox="1">
            <a:spLocks noGrp="1"/>
          </p:cNvSpPr>
          <p:nvPr>
            <p:ph type="ctrTitle"/>
          </p:nvPr>
        </p:nvSpPr>
        <p:spPr>
          <a:xfrm>
            <a:off x="2952781" y="1775977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2133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124" name="Google Shape;124;p12"/>
          <p:cNvSpPr txBox="1">
            <a:spLocks noGrp="1"/>
          </p:cNvSpPr>
          <p:nvPr>
            <p:ph type="ctrTitle" idx="3"/>
          </p:nvPr>
        </p:nvSpPr>
        <p:spPr>
          <a:xfrm>
            <a:off x="2952781" y="4548311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2133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4"/>
          </p:nvPr>
        </p:nvSpPr>
        <p:spPr>
          <a:xfrm>
            <a:off x="8026700" y="2148567"/>
            <a:ext cx="21768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ctrTitle" idx="5"/>
          </p:nvPr>
        </p:nvSpPr>
        <p:spPr>
          <a:xfrm>
            <a:off x="7378089" y="1798548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2133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ctrTitle" idx="6"/>
          </p:nvPr>
        </p:nvSpPr>
        <p:spPr>
          <a:xfrm>
            <a:off x="820300" y="2798200"/>
            <a:ext cx="25072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2"/>
          <p:cNvSpPr/>
          <p:nvPr/>
        </p:nvSpPr>
        <p:spPr>
          <a:xfrm>
            <a:off x="7645900" y="4276567"/>
            <a:ext cx="2956800" cy="1623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9" name="Google Shape;129;p12"/>
          <p:cNvSpPr/>
          <p:nvPr/>
        </p:nvSpPr>
        <p:spPr>
          <a:xfrm>
            <a:off x="8615300" y="3600867"/>
            <a:ext cx="1018000" cy="10180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7"/>
          </p:nvPr>
        </p:nvSpPr>
        <p:spPr>
          <a:xfrm>
            <a:off x="7977933" y="5031833"/>
            <a:ext cx="2274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2"/>
          <p:cNvSpPr txBox="1">
            <a:spLocks noGrp="1"/>
          </p:cNvSpPr>
          <p:nvPr>
            <p:ph type="ctrTitle" idx="8"/>
          </p:nvPr>
        </p:nvSpPr>
        <p:spPr>
          <a:xfrm>
            <a:off x="7378089" y="4681815"/>
            <a:ext cx="349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2133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3999681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hree Columns 2">
    <p:bg>
      <p:bgPr>
        <a:solidFill>
          <a:schemeClr val="accent4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3" name="Google Shape;133;p13"/>
          <p:cNvCxnSpPr/>
          <p:nvPr/>
        </p:nvCxnSpPr>
        <p:spPr>
          <a:xfrm>
            <a:off x="12319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" name="Google Shape;134;p13"/>
          <p:cNvSpPr txBox="1">
            <a:spLocks noGrp="1"/>
          </p:cNvSpPr>
          <p:nvPr>
            <p:ph type="subTitle" idx="1"/>
          </p:nvPr>
        </p:nvSpPr>
        <p:spPr>
          <a:xfrm>
            <a:off x="4842451" y="1350633"/>
            <a:ext cx="2507200" cy="8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2"/>
          </p:nvPr>
        </p:nvSpPr>
        <p:spPr>
          <a:xfrm>
            <a:off x="4842451" y="3140113"/>
            <a:ext cx="2507200" cy="8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ctrTitle"/>
          </p:nvPr>
        </p:nvSpPr>
        <p:spPr>
          <a:xfrm>
            <a:off x="4594800" y="1000617"/>
            <a:ext cx="300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ctrTitle" idx="3"/>
          </p:nvPr>
        </p:nvSpPr>
        <p:spPr>
          <a:xfrm>
            <a:off x="4594800" y="2790091"/>
            <a:ext cx="300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4"/>
          </p:nvPr>
        </p:nvSpPr>
        <p:spPr>
          <a:xfrm>
            <a:off x="4842451" y="4933696"/>
            <a:ext cx="2507200" cy="8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ctrTitle" idx="5"/>
          </p:nvPr>
        </p:nvSpPr>
        <p:spPr>
          <a:xfrm>
            <a:off x="4594800" y="4583665"/>
            <a:ext cx="3002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vo"/>
              <a:buNone/>
              <a:defRPr sz="2133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140" name="Google Shape;140;p13"/>
          <p:cNvSpPr/>
          <p:nvPr/>
        </p:nvSpPr>
        <p:spPr>
          <a:xfrm>
            <a:off x="1054100" y="2514600"/>
            <a:ext cx="533200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1" name="Google Shape;141;p13"/>
          <p:cNvSpPr txBox="1">
            <a:spLocks noGrp="1"/>
          </p:cNvSpPr>
          <p:nvPr>
            <p:ph type="ctrTitle" idx="6"/>
          </p:nvPr>
        </p:nvSpPr>
        <p:spPr>
          <a:xfrm>
            <a:off x="820300" y="2798200"/>
            <a:ext cx="27084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954185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3">
  <p:cSld name="Three columns 3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/>
          <p:nvPr/>
        </p:nvSpPr>
        <p:spPr>
          <a:xfrm>
            <a:off x="4557100" y="763300"/>
            <a:ext cx="5464400" cy="54644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4" name="Google Shape;144;p14"/>
          <p:cNvSpPr/>
          <p:nvPr/>
        </p:nvSpPr>
        <p:spPr>
          <a:xfrm>
            <a:off x="6077233" y="2295900"/>
            <a:ext cx="2424000" cy="2399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5" name="Google Shape;145;p14"/>
          <p:cNvSpPr/>
          <p:nvPr/>
        </p:nvSpPr>
        <p:spPr>
          <a:xfrm>
            <a:off x="8765235" y="2295900"/>
            <a:ext cx="2424000" cy="2399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6" name="Google Shape;146;p14"/>
          <p:cNvSpPr/>
          <p:nvPr/>
        </p:nvSpPr>
        <p:spPr>
          <a:xfrm>
            <a:off x="3416209" y="2295900"/>
            <a:ext cx="2424000" cy="23992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47" name="Google Shape;147;p14"/>
          <p:cNvCxnSpPr/>
          <p:nvPr/>
        </p:nvCxnSpPr>
        <p:spPr>
          <a:xfrm>
            <a:off x="12319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" name="Google Shape;148;p14"/>
          <p:cNvSpPr/>
          <p:nvPr/>
        </p:nvSpPr>
        <p:spPr>
          <a:xfrm>
            <a:off x="1054100" y="2514600"/>
            <a:ext cx="533200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9" name="Google Shape;149;p14"/>
          <p:cNvSpPr txBox="1">
            <a:spLocks noGrp="1"/>
          </p:cNvSpPr>
          <p:nvPr>
            <p:ph type="subTitle" idx="1"/>
          </p:nvPr>
        </p:nvSpPr>
        <p:spPr>
          <a:xfrm>
            <a:off x="3557409" y="3133124"/>
            <a:ext cx="21416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4"/>
          <p:cNvSpPr txBox="1">
            <a:spLocks noGrp="1"/>
          </p:cNvSpPr>
          <p:nvPr>
            <p:ph type="subTitle" idx="2"/>
          </p:nvPr>
        </p:nvSpPr>
        <p:spPr>
          <a:xfrm>
            <a:off x="6218433" y="3133121"/>
            <a:ext cx="21416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ctrTitle"/>
          </p:nvPr>
        </p:nvSpPr>
        <p:spPr>
          <a:xfrm>
            <a:off x="3085409" y="2783100"/>
            <a:ext cx="30856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2133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ctrTitle" idx="3"/>
          </p:nvPr>
        </p:nvSpPr>
        <p:spPr>
          <a:xfrm>
            <a:off x="5746433" y="2783100"/>
            <a:ext cx="30856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2133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subTitle" idx="4"/>
          </p:nvPr>
        </p:nvSpPr>
        <p:spPr>
          <a:xfrm>
            <a:off x="8924235" y="3133121"/>
            <a:ext cx="2106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333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ctrTitle" idx="5"/>
          </p:nvPr>
        </p:nvSpPr>
        <p:spPr>
          <a:xfrm>
            <a:off x="8460035" y="2783100"/>
            <a:ext cx="3034400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2133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vo"/>
              <a:buNone/>
              <a:defRPr sz="2133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ctrTitle" idx="6"/>
          </p:nvPr>
        </p:nvSpPr>
        <p:spPr>
          <a:xfrm>
            <a:off x="820300" y="2798200"/>
            <a:ext cx="25072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063233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Title + subtitle 2">
    <p:bg>
      <p:bgPr>
        <a:solidFill>
          <a:schemeClr val="accent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7" name="Google Shape;157;p15"/>
          <p:cNvCxnSpPr/>
          <p:nvPr/>
        </p:nvCxnSpPr>
        <p:spPr>
          <a:xfrm>
            <a:off x="108204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" name="Google Shape;158;p15"/>
          <p:cNvSpPr/>
          <p:nvPr/>
        </p:nvSpPr>
        <p:spPr>
          <a:xfrm flipH="1">
            <a:off x="10465000" y="1102700"/>
            <a:ext cx="533200" cy="26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9" name="Google Shape;159;p15"/>
          <p:cNvSpPr txBox="1">
            <a:spLocks noGrp="1"/>
          </p:cNvSpPr>
          <p:nvPr>
            <p:ph type="ctrTitle"/>
          </p:nvPr>
        </p:nvSpPr>
        <p:spPr>
          <a:xfrm>
            <a:off x="7254391" y="642467"/>
            <a:ext cx="4106800" cy="146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1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1">
                <a:solidFill>
                  <a:schemeClr val="accent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1">
                <a:solidFill>
                  <a:schemeClr val="accent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1">
                <a:solidFill>
                  <a:schemeClr val="accent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1">
                <a:solidFill>
                  <a:schemeClr val="accent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1">
                <a:solidFill>
                  <a:schemeClr val="accent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1">
                <a:solidFill>
                  <a:schemeClr val="accent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1">
                <a:solidFill>
                  <a:schemeClr val="accent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1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5"/>
          <p:cNvSpPr txBox="1">
            <a:spLocks noGrp="1"/>
          </p:cNvSpPr>
          <p:nvPr>
            <p:ph type="subTitle" idx="1"/>
          </p:nvPr>
        </p:nvSpPr>
        <p:spPr>
          <a:xfrm>
            <a:off x="6982157" y="2111533"/>
            <a:ext cx="4379200" cy="15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>
                <a:solidFill>
                  <a:schemeClr val="accent4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>
                <a:solidFill>
                  <a:schemeClr val="accent4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>
                <a:solidFill>
                  <a:schemeClr val="accent4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>
                <a:solidFill>
                  <a:schemeClr val="accent4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>
                <a:solidFill>
                  <a:schemeClr val="accent4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>
                <a:solidFill>
                  <a:schemeClr val="accent4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>
                <a:solidFill>
                  <a:schemeClr val="accent4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>
                <a:solidFill>
                  <a:schemeClr val="accent4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036602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>
            <a:spLocks noGrp="1"/>
          </p:cNvSpPr>
          <p:nvPr>
            <p:ph type="body" idx="1"/>
          </p:nvPr>
        </p:nvSpPr>
        <p:spPr>
          <a:xfrm>
            <a:off x="957667" y="2744800"/>
            <a:ext cx="7077600" cy="19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cxnSp>
        <p:nvCxnSpPr>
          <p:cNvPr id="163" name="Google Shape;163;p16"/>
          <p:cNvCxnSpPr/>
          <p:nvPr/>
        </p:nvCxnSpPr>
        <p:spPr>
          <a:xfrm>
            <a:off x="10820400" y="-152400"/>
            <a:ext cx="0" cy="7010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4" name="Google Shape;164;p16"/>
          <p:cNvSpPr/>
          <p:nvPr/>
        </p:nvSpPr>
        <p:spPr>
          <a:xfrm flipH="1">
            <a:off x="10465000" y="2514600"/>
            <a:ext cx="533200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5" name="Google Shape;165;p16"/>
          <p:cNvSpPr txBox="1">
            <a:spLocks noGrp="1"/>
          </p:cNvSpPr>
          <p:nvPr>
            <p:ph type="ctrTitle"/>
          </p:nvPr>
        </p:nvSpPr>
        <p:spPr>
          <a:xfrm flipH="1">
            <a:off x="8724800" y="2798200"/>
            <a:ext cx="25072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 b="1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971481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49222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bg>
      <p:bgPr>
        <a:noFill/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179196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15600" y="247600"/>
            <a:ext cx="11360800" cy="20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15600" y="21532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173367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059400" y="4977600"/>
            <a:ext cx="80732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865000" y="5652400"/>
            <a:ext cx="4462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800400" y="3770456"/>
            <a:ext cx="2591200" cy="12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305247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82054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645700" y="1693200"/>
            <a:ext cx="3129600" cy="34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17" name="Google Shape;17;p4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1074406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2732867" y="3337600"/>
            <a:ext cx="3850000" cy="2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lnSpc>
                <a:spcPct val="150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7023667" y="3337600"/>
            <a:ext cx="3850000" cy="2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lnSpc>
                <a:spcPct val="150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" name="Google Shape;22;p5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1937981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996354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6802433" y="627433"/>
            <a:ext cx="38540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ubTitle" idx="1"/>
          </p:nvPr>
        </p:nvSpPr>
        <p:spPr>
          <a:xfrm>
            <a:off x="6802433" y="2671437"/>
            <a:ext cx="3364800" cy="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2"/>
          </p:nvPr>
        </p:nvSpPr>
        <p:spPr>
          <a:xfrm>
            <a:off x="6802433" y="3571681"/>
            <a:ext cx="3908000" cy="2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  <p:sp>
        <p:nvSpPr>
          <p:cNvPr id="31" name="Google Shape;31;p7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" name="Google Shape;32;p7"/>
          <p:cNvSpPr txBox="1">
            <a:spLocks noGrp="1"/>
          </p:cNvSpPr>
          <p:nvPr>
            <p:ph type="title" idx="3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868858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6710400" y="698600"/>
            <a:ext cx="4136000" cy="16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743318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36833" y="627433"/>
            <a:ext cx="38540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36833" y="2668229"/>
            <a:ext cx="5393600" cy="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2636833" y="3486333"/>
            <a:ext cx="4591600" cy="28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  <p:sp>
        <p:nvSpPr>
          <p:cNvPr id="39" name="Google Shape;39;p9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" name="Google Shape;40;p9"/>
          <p:cNvSpPr txBox="1">
            <a:spLocks noGrp="1"/>
          </p:cNvSpPr>
          <p:nvPr>
            <p:ph type="title" idx="3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114858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1806500" y="3025600"/>
            <a:ext cx="26112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</a:lstStyle>
          <a:p>
            <a:endParaRPr/>
          </a:p>
        </p:txBody>
      </p:sp>
      <p:sp>
        <p:nvSpPr>
          <p:cNvPr id="43" name="Google Shape;43;p10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4392287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7813067" y="885984"/>
            <a:ext cx="3286400" cy="11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8" name="Google Shape;48;p11"/>
          <p:cNvSpPr txBox="1">
            <a:spLocks noGrp="1"/>
          </p:cNvSpPr>
          <p:nvPr>
            <p:ph type="title" idx="2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7813067" y="1925751"/>
            <a:ext cx="32864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idx="3" hasCustomPrompt="1"/>
          </p:nvPr>
        </p:nvSpPr>
        <p:spPr>
          <a:xfrm>
            <a:off x="7813067" y="2463717"/>
            <a:ext cx="3286400" cy="11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56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4"/>
          </p:nvPr>
        </p:nvSpPr>
        <p:spPr>
          <a:xfrm>
            <a:off x="7813067" y="3503484"/>
            <a:ext cx="32864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title" idx="5" hasCustomPrompt="1"/>
          </p:nvPr>
        </p:nvSpPr>
        <p:spPr>
          <a:xfrm>
            <a:off x="7813067" y="4041451"/>
            <a:ext cx="3286400" cy="11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56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subTitle" idx="6"/>
          </p:nvPr>
        </p:nvSpPr>
        <p:spPr>
          <a:xfrm>
            <a:off x="7813067" y="5081217"/>
            <a:ext cx="32864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660134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71016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 + Bullet poin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2075933" y="1291200"/>
            <a:ext cx="8190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87110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458514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 hasCustomPrompt="1"/>
          </p:nvPr>
        </p:nvSpPr>
        <p:spPr>
          <a:xfrm>
            <a:off x="3397733" y="611348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 idx="2"/>
          </p:nvPr>
        </p:nvSpPr>
        <p:spPr>
          <a:xfrm>
            <a:off x="3397733" y="1570148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3397733" y="2279433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3" hasCustomPrompt="1"/>
          </p:nvPr>
        </p:nvSpPr>
        <p:spPr>
          <a:xfrm>
            <a:off x="3397733" y="3730000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4"/>
          </p:nvPr>
        </p:nvSpPr>
        <p:spPr>
          <a:xfrm>
            <a:off x="3397733" y="4688800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5"/>
          </p:nvPr>
        </p:nvSpPr>
        <p:spPr>
          <a:xfrm>
            <a:off x="3397733" y="5398100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title" idx="6" hasCustomPrompt="1"/>
          </p:nvPr>
        </p:nvSpPr>
        <p:spPr>
          <a:xfrm>
            <a:off x="8501532" y="611348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7"/>
          </p:nvPr>
        </p:nvSpPr>
        <p:spPr>
          <a:xfrm>
            <a:off x="8501532" y="1570148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8"/>
          </p:nvPr>
        </p:nvSpPr>
        <p:spPr>
          <a:xfrm>
            <a:off x="8501532" y="2279433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 idx="9" hasCustomPrompt="1"/>
          </p:nvPr>
        </p:nvSpPr>
        <p:spPr>
          <a:xfrm>
            <a:off x="8501532" y="3730000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0" name="Google Shape;70;p14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13"/>
          </p:nvPr>
        </p:nvSpPr>
        <p:spPr>
          <a:xfrm>
            <a:off x="8501532" y="4688800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14"/>
          </p:nvPr>
        </p:nvSpPr>
        <p:spPr>
          <a:xfrm>
            <a:off x="8501532" y="5398097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5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808235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2"/>
          </p:nvPr>
        </p:nvSpPr>
        <p:spPr>
          <a:xfrm>
            <a:off x="2240433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1"/>
          </p:nvPr>
        </p:nvSpPr>
        <p:spPr>
          <a:xfrm>
            <a:off x="2240433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 idx="3"/>
          </p:nvPr>
        </p:nvSpPr>
        <p:spPr>
          <a:xfrm>
            <a:off x="4541788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4"/>
          </p:nvPr>
        </p:nvSpPr>
        <p:spPr>
          <a:xfrm>
            <a:off x="4541788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 idx="5"/>
          </p:nvPr>
        </p:nvSpPr>
        <p:spPr>
          <a:xfrm>
            <a:off x="6843141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6"/>
          </p:nvPr>
        </p:nvSpPr>
        <p:spPr>
          <a:xfrm>
            <a:off x="6843141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title" idx="7"/>
          </p:nvPr>
        </p:nvSpPr>
        <p:spPr>
          <a:xfrm>
            <a:off x="9144496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8"/>
          </p:nvPr>
        </p:nvSpPr>
        <p:spPr>
          <a:xfrm>
            <a:off x="9144496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156861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 + Three Column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 idx="2"/>
          </p:nvPr>
        </p:nvSpPr>
        <p:spPr>
          <a:xfrm>
            <a:off x="2817555" y="4017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2889967" y="4726735"/>
            <a:ext cx="1974000" cy="11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 idx="3"/>
          </p:nvPr>
        </p:nvSpPr>
        <p:spPr>
          <a:xfrm>
            <a:off x="5663105" y="4017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4"/>
          </p:nvPr>
        </p:nvSpPr>
        <p:spPr>
          <a:xfrm>
            <a:off x="5699317" y="4726735"/>
            <a:ext cx="1974000" cy="11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title" idx="5"/>
          </p:nvPr>
        </p:nvSpPr>
        <p:spPr>
          <a:xfrm>
            <a:off x="8436288" y="4017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6"/>
          </p:nvPr>
        </p:nvSpPr>
        <p:spPr>
          <a:xfrm>
            <a:off x="8508669" y="4726735"/>
            <a:ext cx="1974000" cy="11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962683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Title + Six Columns 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title" idx="2"/>
          </p:nvPr>
        </p:nvSpPr>
        <p:spPr>
          <a:xfrm>
            <a:off x="2727455" y="4414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2799855" y="5123732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title" idx="3"/>
          </p:nvPr>
        </p:nvSpPr>
        <p:spPr>
          <a:xfrm>
            <a:off x="2727455" y="1826500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4"/>
          </p:nvPr>
        </p:nvSpPr>
        <p:spPr>
          <a:xfrm>
            <a:off x="2799855" y="25357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title" idx="5"/>
          </p:nvPr>
        </p:nvSpPr>
        <p:spPr>
          <a:xfrm>
            <a:off x="5590721" y="4414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6"/>
          </p:nvPr>
        </p:nvSpPr>
        <p:spPr>
          <a:xfrm>
            <a:off x="5663121" y="5123732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title" idx="7"/>
          </p:nvPr>
        </p:nvSpPr>
        <p:spPr>
          <a:xfrm>
            <a:off x="5590721" y="1826500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8"/>
          </p:nvPr>
        </p:nvSpPr>
        <p:spPr>
          <a:xfrm>
            <a:off x="5663121" y="25357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title" idx="9"/>
          </p:nvPr>
        </p:nvSpPr>
        <p:spPr>
          <a:xfrm>
            <a:off x="8526388" y="4414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13"/>
          </p:nvPr>
        </p:nvSpPr>
        <p:spPr>
          <a:xfrm>
            <a:off x="8598788" y="5123732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title" idx="14"/>
          </p:nvPr>
        </p:nvSpPr>
        <p:spPr>
          <a:xfrm>
            <a:off x="8526388" y="1826500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15"/>
          </p:nvPr>
        </p:nvSpPr>
        <p:spPr>
          <a:xfrm>
            <a:off x="8598788" y="25357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783647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Thanks and credit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2636833" y="627433"/>
            <a:ext cx="38540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1pPr>
            <a:lvl2pPr lvl="1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2pPr>
            <a:lvl3pPr lvl="2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3pPr>
            <a:lvl4pPr lvl="3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4pPr>
            <a:lvl5pPr lvl="4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5pPr>
            <a:lvl6pPr lvl="5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6pPr>
            <a:lvl7pPr lvl="6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7pPr>
            <a:lvl8pPr lvl="7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8pPr>
            <a:lvl9pPr lvl="8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2636833" y="2720633"/>
            <a:ext cx="3854000" cy="18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title" idx="2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2636833" y="4949167"/>
            <a:ext cx="4083200" cy="1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Bef>
                <a:spcPts val="400"/>
              </a:spcBef>
              <a:buClr>
                <a:srgbClr val="000000"/>
              </a:buClr>
              <a:buFont typeface="Arial"/>
              <a:buNone/>
            </a:pP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lang="en" sz="1333" kern="0">
                <a:solidFill>
                  <a:srgbClr val="000000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2"/>
              </a:rPr>
              <a:t>Slidesgo</a:t>
            </a: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lang="en" sz="1333" kern="0">
                <a:solidFill>
                  <a:srgbClr val="000000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/>
              </a:rPr>
              <a:t>Flaticon</a:t>
            </a: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, and infographics &amp; images by </a:t>
            </a:r>
            <a:r>
              <a:rPr lang="en" sz="1333" kern="0">
                <a:solidFill>
                  <a:srgbClr val="000000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/>
              </a:rPr>
              <a:t>Freepik</a:t>
            </a: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. </a:t>
            </a:r>
            <a:endParaRPr sz="1333" kern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Font typeface="Arial"/>
              <a:buNone/>
            </a:pPr>
            <a:endParaRPr sz="1333" kern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  <p:extLst>
      <p:ext uri="{BB962C8B-B14F-4D97-AF65-F5344CB8AC3E}">
        <p14:creationId xmlns:p14="http://schemas.microsoft.com/office/powerpoint/2010/main" val="323709119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Title + Bullet points 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body" idx="1"/>
          </p:nvPr>
        </p:nvSpPr>
        <p:spPr>
          <a:xfrm>
            <a:off x="2075933" y="1291200"/>
            <a:ext cx="8190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4011561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2">
  <p:cSld name="Title + Bullet points 2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2075933" y="1291200"/>
            <a:ext cx="4094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  <p:sp>
        <p:nvSpPr>
          <p:cNvPr id="121" name="Google Shape;121;p20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2"/>
          </p:nvPr>
        </p:nvSpPr>
        <p:spPr>
          <a:xfrm>
            <a:off x="7078800" y="1280200"/>
            <a:ext cx="4094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9740297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bg>
      <p:bgPr>
        <a:solidFill>
          <a:srgbClr val="FFFFFF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418343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15600" y="247600"/>
            <a:ext cx="11360800" cy="20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15600" y="21532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862614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059400" y="4977600"/>
            <a:ext cx="80732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865000" y="5652400"/>
            <a:ext cx="4462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800400" y="3770456"/>
            <a:ext cx="2591200" cy="12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643468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74682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645700" y="1693200"/>
            <a:ext cx="3129600" cy="34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17" name="Google Shape;17;p4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4284115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2732867" y="3337600"/>
            <a:ext cx="3850000" cy="2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lnSpc>
                <a:spcPct val="150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7023667" y="3337600"/>
            <a:ext cx="3850000" cy="2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lnSpc>
                <a:spcPct val="150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" name="Google Shape;22;p5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139708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4520385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6802433" y="627433"/>
            <a:ext cx="38540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ubTitle" idx="1"/>
          </p:nvPr>
        </p:nvSpPr>
        <p:spPr>
          <a:xfrm>
            <a:off x="6802433" y="2671437"/>
            <a:ext cx="3364800" cy="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2"/>
          </p:nvPr>
        </p:nvSpPr>
        <p:spPr>
          <a:xfrm>
            <a:off x="6802433" y="3571681"/>
            <a:ext cx="3908000" cy="2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  <p:sp>
        <p:nvSpPr>
          <p:cNvPr id="31" name="Google Shape;31;p7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" name="Google Shape;32;p7"/>
          <p:cNvSpPr txBox="1">
            <a:spLocks noGrp="1"/>
          </p:cNvSpPr>
          <p:nvPr>
            <p:ph type="title" idx="3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3478536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6710400" y="698600"/>
            <a:ext cx="4136000" cy="16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4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6516322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36833" y="627433"/>
            <a:ext cx="38540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36833" y="2668229"/>
            <a:ext cx="5393600" cy="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2636833" y="3486333"/>
            <a:ext cx="4591600" cy="28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  <p:sp>
        <p:nvSpPr>
          <p:cNvPr id="39" name="Google Shape;39;p9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" name="Google Shape;40;p9"/>
          <p:cNvSpPr txBox="1">
            <a:spLocks noGrp="1"/>
          </p:cNvSpPr>
          <p:nvPr>
            <p:ph type="title" idx="3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1460850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1806500" y="3025600"/>
            <a:ext cx="26112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</a:lstStyle>
          <a:p>
            <a:endParaRPr/>
          </a:p>
        </p:txBody>
      </p:sp>
      <p:sp>
        <p:nvSpPr>
          <p:cNvPr id="43" name="Google Shape;43;p10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8906544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7813067" y="885984"/>
            <a:ext cx="3286400" cy="11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8" name="Google Shape;48;p11"/>
          <p:cNvSpPr txBox="1">
            <a:spLocks noGrp="1"/>
          </p:cNvSpPr>
          <p:nvPr>
            <p:ph type="title" idx="2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7813067" y="1925751"/>
            <a:ext cx="32864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idx="3" hasCustomPrompt="1"/>
          </p:nvPr>
        </p:nvSpPr>
        <p:spPr>
          <a:xfrm>
            <a:off x="7813067" y="2463717"/>
            <a:ext cx="3286400" cy="11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56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4"/>
          </p:nvPr>
        </p:nvSpPr>
        <p:spPr>
          <a:xfrm>
            <a:off x="7813067" y="3503484"/>
            <a:ext cx="32864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title" idx="5" hasCustomPrompt="1"/>
          </p:nvPr>
        </p:nvSpPr>
        <p:spPr>
          <a:xfrm>
            <a:off x="7813067" y="4041451"/>
            <a:ext cx="3286400" cy="11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56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subTitle" idx="6"/>
          </p:nvPr>
        </p:nvSpPr>
        <p:spPr>
          <a:xfrm>
            <a:off x="7813067" y="5081217"/>
            <a:ext cx="32864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307892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158938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 + Bullet poin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2075933" y="1291200"/>
            <a:ext cx="8190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13448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542806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 hasCustomPrompt="1"/>
          </p:nvPr>
        </p:nvSpPr>
        <p:spPr>
          <a:xfrm>
            <a:off x="3397733" y="611348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 idx="2"/>
          </p:nvPr>
        </p:nvSpPr>
        <p:spPr>
          <a:xfrm>
            <a:off x="3397733" y="1570148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3397733" y="2279433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3" hasCustomPrompt="1"/>
          </p:nvPr>
        </p:nvSpPr>
        <p:spPr>
          <a:xfrm>
            <a:off x="3397733" y="3730000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4"/>
          </p:nvPr>
        </p:nvSpPr>
        <p:spPr>
          <a:xfrm>
            <a:off x="3397733" y="4688800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5"/>
          </p:nvPr>
        </p:nvSpPr>
        <p:spPr>
          <a:xfrm>
            <a:off x="3397733" y="5398100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title" idx="6" hasCustomPrompt="1"/>
          </p:nvPr>
        </p:nvSpPr>
        <p:spPr>
          <a:xfrm>
            <a:off x="8501532" y="611348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7"/>
          </p:nvPr>
        </p:nvSpPr>
        <p:spPr>
          <a:xfrm>
            <a:off x="8501532" y="1570148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8"/>
          </p:nvPr>
        </p:nvSpPr>
        <p:spPr>
          <a:xfrm>
            <a:off x="8501532" y="2279433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 idx="9" hasCustomPrompt="1"/>
          </p:nvPr>
        </p:nvSpPr>
        <p:spPr>
          <a:xfrm>
            <a:off x="8501532" y="3730000"/>
            <a:ext cx="1727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0" name="Google Shape;70;p14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13"/>
          </p:nvPr>
        </p:nvSpPr>
        <p:spPr>
          <a:xfrm>
            <a:off x="8501532" y="4688800"/>
            <a:ext cx="4204400" cy="8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14"/>
          </p:nvPr>
        </p:nvSpPr>
        <p:spPr>
          <a:xfrm>
            <a:off x="8501532" y="5398097"/>
            <a:ext cx="26876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5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54771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2"/>
          </p:nvPr>
        </p:nvSpPr>
        <p:spPr>
          <a:xfrm>
            <a:off x="2240433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1"/>
          </p:nvPr>
        </p:nvSpPr>
        <p:spPr>
          <a:xfrm>
            <a:off x="2240433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 idx="3"/>
          </p:nvPr>
        </p:nvSpPr>
        <p:spPr>
          <a:xfrm>
            <a:off x="4541788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4"/>
          </p:nvPr>
        </p:nvSpPr>
        <p:spPr>
          <a:xfrm>
            <a:off x="4541788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 idx="5"/>
          </p:nvPr>
        </p:nvSpPr>
        <p:spPr>
          <a:xfrm>
            <a:off x="6843141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6"/>
          </p:nvPr>
        </p:nvSpPr>
        <p:spPr>
          <a:xfrm>
            <a:off x="6843141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title" idx="7"/>
          </p:nvPr>
        </p:nvSpPr>
        <p:spPr>
          <a:xfrm>
            <a:off x="9144496" y="4748300"/>
            <a:ext cx="19740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8"/>
          </p:nvPr>
        </p:nvSpPr>
        <p:spPr>
          <a:xfrm>
            <a:off x="9144496" y="54575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044604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 + Three Column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 idx="2"/>
          </p:nvPr>
        </p:nvSpPr>
        <p:spPr>
          <a:xfrm>
            <a:off x="2817555" y="4017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2889967" y="4726735"/>
            <a:ext cx="1974000" cy="11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 idx="3"/>
          </p:nvPr>
        </p:nvSpPr>
        <p:spPr>
          <a:xfrm>
            <a:off x="5663105" y="4017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4"/>
          </p:nvPr>
        </p:nvSpPr>
        <p:spPr>
          <a:xfrm>
            <a:off x="5699317" y="4726735"/>
            <a:ext cx="1974000" cy="11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title" idx="5"/>
          </p:nvPr>
        </p:nvSpPr>
        <p:spPr>
          <a:xfrm>
            <a:off x="8436288" y="4017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6"/>
          </p:nvPr>
        </p:nvSpPr>
        <p:spPr>
          <a:xfrm>
            <a:off x="8508669" y="4726735"/>
            <a:ext cx="1974000" cy="11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816542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Title + Six Columns 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title" idx="2"/>
          </p:nvPr>
        </p:nvSpPr>
        <p:spPr>
          <a:xfrm>
            <a:off x="2727455" y="4414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2799855" y="5123732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title" idx="3"/>
          </p:nvPr>
        </p:nvSpPr>
        <p:spPr>
          <a:xfrm>
            <a:off x="2727455" y="1826500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4"/>
          </p:nvPr>
        </p:nvSpPr>
        <p:spPr>
          <a:xfrm>
            <a:off x="2799855" y="25357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title" idx="5"/>
          </p:nvPr>
        </p:nvSpPr>
        <p:spPr>
          <a:xfrm>
            <a:off x="5590721" y="4414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6"/>
          </p:nvPr>
        </p:nvSpPr>
        <p:spPr>
          <a:xfrm>
            <a:off x="5663121" y="5123732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title" idx="7"/>
          </p:nvPr>
        </p:nvSpPr>
        <p:spPr>
          <a:xfrm>
            <a:off x="5590721" y="1826500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8"/>
          </p:nvPr>
        </p:nvSpPr>
        <p:spPr>
          <a:xfrm>
            <a:off x="5663121" y="25357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title" idx="9"/>
          </p:nvPr>
        </p:nvSpPr>
        <p:spPr>
          <a:xfrm>
            <a:off x="8526388" y="4414433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13"/>
          </p:nvPr>
        </p:nvSpPr>
        <p:spPr>
          <a:xfrm>
            <a:off x="8598788" y="5123732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title" idx="14"/>
          </p:nvPr>
        </p:nvSpPr>
        <p:spPr>
          <a:xfrm>
            <a:off x="8526388" y="1826500"/>
            <a:ext cx="2118800" cy="8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15"/>
          </p:nvPr>
        </p:nvSpPr>
        <p:spPr>
          <a:xfrm>
            <a:off x="8598788" y="2535799"/>
            <a:ext cx="1974000" cy="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4366290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Thanks and credit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2636833" y="627433"/>
            <a:ext cx="38540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1pPr>
            <a:lvl2pPr lvl="1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2pPr>
            <a:lvl3pPr lvl="2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3pPr>
            <a:lvl4pPr lvl="3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4pPr>
            <a:lvl5pPr lvl="4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5pPr>
            <a:lvl6pPr lvl="5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6pPr>
            <a:lvl7pPr lvl="6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7pPr>
            <a:lvl8pPr lvl="7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8pPr>
            <a:lvl9pPr lvl="8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5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2636833" y="2720633"/>
            <a:ext cx="3854000" cy="18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title" idx="2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2636833" y="4949167"/>
            <a:ext cx="4083200" cy="1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Bef>
                <a:spcPts val="400"/>
              </a:spcBef>
              <a:buClr>
                <a:srgbClr val="000000"/>
              </a:buClr>
              <a:buFont typeface="Arial"/>
              <a:buNone/>
            </a:pP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lang="en" sz="1333" kern="0">
                <a:solidFill>
                  <a:srgbClr val="000000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2"/>
              </a:rPr>
              <a:t>Slidesgo</a:t>
            </a: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lang="en" sz="1333" kern="0">
                <a:solidFill>
                  <a:srgbClr val="000000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/>
              </a:rPr>
              <a:t>Flaticon</a:t>
            </a: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, and infographics &amp; images by </a:t>
            </a:r>
            <a:r>
              <a:rPr lang="en" sz="1333" kern="0">
                <a:solidFill>
                  <a:srgbClr val="000000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/>
              </a:rPr>
              <a:t>Freepik</a:t>
            </a:r>
            <a:r>
              <a:rPr lang="en" sz="1333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. </a:t>
            </a:r>
            <a:endParaRPr sz="1333" kern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Font typeface="Arial"/>
              <a:buNone/>
            </a:pPr>
            <a:endParaRPr sz="1333" kern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  <p:extLst>
      <p:ext uri="{BB962C8B-B14F-4D97-AF65-F5344CB8AC3E}">
        <p14:creationId xmlns:p14="http://schemas.microsoft.com/office/powerpoint/2010/main" val="241670434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Title + Bullet points 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body" idx="1"/>
          </p:nvPr>
        </p:nvSpPr>
        <p:spPr>
          <a:xfrm>
            <a:off x="2075933" y="1291200"/>
            <a:ext cx="8190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838781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2">
  <p:cSld name="Title + Bullet points 2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2075933" y="1291200"/>
            <a:ext cx="4094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  <p:sp>
        <p:nvSpPr>
          <p:cNvPr id="121" name="Google Shape;121;p20"/>
          <p:cNvSpPr/>
          <p:nvPr/>
        </p:nvSpPr>
        <p:spPr>
          <a:xfrm>
            <a:off x="393067" y="-11000"/>
            <a:ext cx="77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 rot="-5400000">
            <a:off x="-2745267" y="2867800"/>
            <a:ext cx="7043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867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2"/>
          </p:nvPr>
        </p:nvSpPr>
        <p:spPr>
          <a:xfrm>
            <a:off x="7078800" y="1280200"/>
            <a:ext cx="4094000" cy="4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 sz="14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225792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bg>
      <p:bgPr>
        <a:solidFill>
          <a:srgbClr val="FFFFFF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1075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5493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65.xml"/><Relationship Id="rId3" Type="http://schemas.openxmlformats.org/officeDocument/2006/relationships/slideLayout" Target="../slideLayouts/slideLayout50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4.xml"/><Relationship Id="rId2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63.xml"/><Relationship Id="rId20" Type="http://schemas.openxmlformats.org/officeDocument/2006/relationships/slideLayout" Target="../slideLayouts/slideLayout67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57.xml"/><Relationship Id="rId19" Type="http://schemas.openxmlformats.org/officeDocument/2006/relationships/slideLayout" Target="../slideLayouts/slideLayout66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.xml"/><Relationship Id="rId13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70.xml"/><Relationship Id="rId21" Type="http://schemas.openxmlformats.org/officeDocument/2006/relationships/theme" Target="../theme/theme5.xml"/><Relationship Id="rId7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4.xml"/><Relationship Id="rId2" Type="http://schemas.openxmlformats.org/officeDocument/2006/relationships/slideLayout" Target="../slideLayouts/slideLayout69.xml"/><Relationship Id="rId16" Type="http://schemas.openxmlformats.org/officeDocument/2006/relationships/slideLayout" Target="../slideLayouts/slideLayout83.xml"/><Relationship Id="rId20" Type="http://schemas.openxmlformats.org/officeDocument/2006/relationships/slideLayout" Target="../slideLayouts/slideLayout87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77.xml"/><Relationship Id="rId19" Type="http://schemas.openxmlformats.org/officeDocument/2006/relationships/slideLayout" Target="../slideLayouts/slideLayout86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26CB0-BC57-4D80-9439-F25318DAC9E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5/18/2020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6BB7D-7CDE-4600-BD94-D99BB32201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987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rete Round"/>
              <a:buNone/>
              <a:defRPr sz="2800">
                <a:solidFill>
                  <a:schemeClr val="dk1"/>
                </a:solidFill>
                <a:latin typeface="Crete Round"/>
                <a:ea typeface="Crete Round"/>
                <a:cs typeface="Crete Round"/>
                <a:sym typeface="Crete Rou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○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■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○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■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○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2921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000"/>
              <a:buFont typeface="Muli"/>
              <a:buChar char="■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871600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Nunito Light"/>
              <a:buChar char="■"/>
              <a:defRPr sz="12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49951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rete Round"/>
              <a:buNone/>
              <a:defRPr sz="2800">
                <a:solidFill>
                  <a:schemeClr val="dk1"/>
                </a:solidFill>
                <a:latin typeface="Crete Round"/>
                <a:ea typeface="Crete Round"/>
                <a:cs typeface="Crete Round"/>
                <a:sym typeface="Crete Rou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○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■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○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■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○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2921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000"/>
              <a:buFont typeface="Muli"/>
              <a:buChar char="■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651522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rete Round"/>
              <a:buNone/>
              <a:defRPr sz="2800">
                <a:solidFill>
                  <a:schemeClr val="dk1"/>
                </a:solidFill>
                <a:latin typeface="Crete Round"/>
                <a:ea typeface="Crete Round"/>
                <a:cs typeface="Crete Round"/>
                <a:sym typeface="Crete Rou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○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■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○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■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2921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○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2921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000"/>
              <a:buFont typeface="Muli"/>
              <a:buChar char="■"/>
              <a:defRPr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8390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  <p:sldLayoutId id="2147483770" r:id="rId17"/>
    <p:sldLayoutId id="2147483771" r:id="rId18"/>
    <p:sldLayoutId id="2147483772" r:id="rId19"/>
    <p:sldLayoutId id="2147483773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754257" y="2138291"/>
            <a:ext cx="8710912" cy="3970318"/>
          </a:xfrm>
          <a:prstGeom prst="rect">
            <a:avLst/>
          </a:prstGeom>
          <a:solidFill>
            <a:schemeClr val="bg1">
              <a:lumMod val="65000"/>
              <a:alpha val="68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US" sz="3600" b="1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Fak</a:t>
            </a:r>
            <a:r>
              <a:rPr lang="az-Latn-AZ" sz="36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ültə</a:t>
            </a:r>
            <a:r>
              <a:rPr lang="en-US" sz="36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az-Latn-AZ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İnformasiya texnologiyaları və İdarəetmə</a:t>
            </a:r>
            <a:r>
              <a:rPr lang="az-Latn-AZ" sz="3600" b="1" dirty="0">
                <a:solidFill>
                  <a:srgbClr val="5B9BD5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az-Latn-AZ" sz="3600" b="1" dirty="0">
                <a:solidFill>
                  <a:srgbClr val="5B9BD5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az-Latn-AZ" sz="36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İxtisas</a:t>
            </a:r>
            <a:r>
              <a:rPr lang="en-US" sz="36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az-Latn-AZ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İnformasiya texnologiyaları</a:t>
            </a:r>
            <a:r>
              <a:rPr lang="az-Latn-AZ" sz="3600" b="1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az-Latn-AZ" sz="3600" b="1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az-Latn-AZ" sz="36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Qrup</a:t>
            </a:r>
            <a:r>
              <a:rPr lang="en-US" sz="36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az-Latn-AZ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№ 685</a:t>
            </a:r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.18</a:t>
            </a:r>
            <a:r>
              <a:rPr lang="az-Latn-AZ" sz="3600" b="1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az-Latn-AZ" sz="3600" b="1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az-Latn-AZ" sz="36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Tələbə</a:t>
            </a:r>
            <a:r>
              <a:rPr lang="en-US" sz="36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az-Latn-AZ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İbrahimova Aytac</a:t>
            </a:r>
            <a:r>
              <a:rPr lang="az-Latn-AZ" sz="3600" b="1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az-Latn-AZ" sz="3600" b="1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az-Latn-AZ" sz="36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Müəllim</a:t>
            </a:r>
            <a:r>
              <a:rPr lang="en-US" sz="36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az-Latn-AZ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Dadaşov Ruslan</a:t>
            </a:r>
            <a:r>
              <a:rPr lang="az-Latn-AZ" sz="3600" b="1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az-Latn-AZ" sz="3600" b="1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az-Latn-AZ" sz="36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Mövzu</a:t>
            </a:r>
            <a:r>
              <a:rPr lang="en-US" sz="36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az-Latn-AZ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Aktiv süzgəclər</a:t>
            </a:r>
            <a:endParaRPr lang="en-US" sz="3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2770496" cy="68580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1845" y="409432"/>
            <a:ext cx="12242042" cy="38213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76200"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19" r="18751"/>
          <a:stretch/>
        </p:blipFill>
        <p:spPr>
          <a:xfrm>
            <a:off x="777922" y="532262"/>
            <a:ext cx="2524836" cy="2539763"/>
          </a:xfrm>
          <a:prstGeom prst="ellipse">
            <a:avLst/>
          </a:prstGeom>
        </p:spPr>
      </p:pic>
      <p:sp>
        <p:nvSpPr>
          <p:cNvPr id="205" name="Rectangle 204"/>
          <p:cNvSpPr/>
          <p:nvPr/>
        </p:nvSpPr>
        <p:spPr>
          <a:xfrm>
            <a:off x="2447332" y="3161268"/>
            <a:ext cx="309489" cy="25321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06" name="Rectangle 205"/>
          <p:cNvSpPr/>
          <p:nvPr/>
        </p:nvSpPr>
        <p:spPr>
          <a:xfrm>
            <a:off x="2459948" y="4257932"/>
            <a:ext cx="309489" cy="25321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07" name="Rectangle 206"/>
          <p:cNvSpPr/>
          <p:nvPr/>
        </p:nvSpPr>
        <p:spPr>
          <a:xfrm>
            <a:off x="2457157" y="3690872"/>
            <a:ext cx="309489" cy="25321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08" name="Rectangle 207"/>
          <p:cNvSpPr/>
          <p:nvPr/>
        </p:nvSpPr>
        <p:spPr>
          <a:xfrm>
            <a:off x="2459948" y="4848777"/>
            <a:ext cx="309489" cy="25321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09" name="Rectangle 208"/>
          <p:cNvSpPr/>
          <p:nvPr/>
        </p:nvSpPr>
        <p:spPr>
          <a:xfrm>
            <a:off x="2459949" y="5413271"/>
            <a:ext cx="309489" cy="25321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10" name="Rectangle 209"/>
          <p:cNvSpPr/>
          <p:nvPr/>
        </p:nvSpPr>
        <p:spPr>
          <a:xfrm>
            <a:off x="2459501" y="5905192"/>
            <a:ext cx="309489" cy="25321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2"/>
          <p:cNvSpPr/>
          <p:nvPr/>
        </p:nvSpPr>
        <p:spPr>
          <a:xfrm>
            <a:off x="6703719" y="1428398"/>
            <a:ext cx="5324158" cy="119048"/>
          </a:xfrm>
          <a:prstGeom prst="rect">
            <a:avLst/>
          </a:prstGeom>
          <a:gradFill>
            <a:gsLst>
              <a:gs pos="51000">
                <a:schemeClr val="accent1">
                  <a:lumMod val="50000"/>
                </a:schemeClr>
              </a:gs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26" name="Google Shape;526;p32"/>
          <p:cNvSpPr/>
          <p:nvPr/>
        </p:nvSpPr>
        <p:spPr>
          <a:xfrm>
            <a:off x="6623200" y="0"/>
            <a:ext cx="60800" cy="3130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pic>
        <p:nvPicPr>
          <p:cNvPr id="11" name="Picture 2" descr="Lincoln the Euclid enthusiast and other great tales of math | Hu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8" r="8146"/>
          <a:stretch/>
        </p:blipFill>
        <p:spPr bwMode="auto">
          <a:xfrm>
            <a:off x="1209822" y="126608"/>
            <a:ext cx="5387926" cy="5992838"/>
          </a:xfrm>
          <a:prstGeom prst="rect">
            <a:avLst/>
          </a:prstGeom>
          <a:solidFill>
            <a:srgbClr val="0D4899">
              <a:alpha val="0"/>
            </a:srgbClr>
          </a:solidFill>
        </p:spPr>
      </p:pic>
      <p:sp>
        <p:nvSpPr>
          <p:cNvPr id="4" name="Rectangle 3"/>
          <p:cNvSpPr/>
          <p:nvPr/>
        </p:nvSpPr>
        <p:spPr>
          <a:xfrm>
            <a:off x="6719668" y="26416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ATX-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nin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buraxma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saxlama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zolaqlarında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dəyişmə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formasına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görə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süzgəclər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fərqləndirilirlər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</p:txBody>
      </p:sp>
      <p:sp>
        <p:nvSpPr>
          <p:cNvPr id="7" name="Rectangle 6"/>
          <p:cNvSpPr/>
          <p:nvPr/>
        </p:nvSpPr>
        <p:spPr>
          <a:xfrm>
            <a:off x="6733735" y="1683995"/>
            <a:ext cx="545826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err="1" smtClean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Battervort</a:t>
            </a:r>
            <a:r>
              <a:rPr lang="en-US" sz="2400" b="1" dirty="0" smtClean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 smtClean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– ATX </a:t>
            </a:r>
            <a:r>
              <a:rPr lang="en-US" sz="2400" b="1" dirty="0" err="1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həm</a:t>
            </a:r>
            <a:r>
              <a:rPr lang="en-US" sz="2400" b="1" dirty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buraxma</a:t>
            </a:r>
            <a:r>
              <a:rPr lang="en-US" sz="2400" b="1" dirty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həm</a:t>
            </a:r>
            <a:r>
              <a:rPr lang="en-US" sz="2400" b="1" dirty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2400" b="1" dirty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saxlama</a:t>
            </a:r>
            <a:r>
              <a:rPr lang="en-US" sz="2400" b="1" dirty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zolaqlarda</a:t>
            </a:r>
            <a:r>
              <a:rPr lang="en-US" sz="2400" b="1" dirty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monotondur</a:t>
            </a:r>
            <a:r>
              <a:rPr lang="en-US" sz="2400" b="1" dirty="0">
                <a:solidFill>
                  <a:srgbClr val="67A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; </a:t>
            </a:r>
            <a:endParaRPr lang="az-Latn-AZ" sz="2400" b="1" dirty="0" smtClean="0">
              <a:solidFill>
                <a:srgbClr val="67A7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err="1" smtClean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Çebişev</a:t>
            </a:r>
            <a:r>
              <a:rPr lang="en-US" sz="2400" b="1" dirty="0" smtClean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– ATX </a:t>
            </a:r>
            <a:r>
              <a:rPr lang="en-US" sz="2400" b="1" dirty="0" err="1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buraxma</a:t>
            </a:r>
            <a:r>
              <a:rPr lang="en-US" sz="2400" b="1" dirty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zolağında</a:t>
            </a:r>
            <a:r>
              <a:rPr lang="en-US" sz="2400" b="1" dirty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bərabər</a:t>
            </a:r>
            <a:r>
              <a:rPr lang="en-US" sz="2400" b="1" dirty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döyünən</a:t>
            </a:r>
            <a:r>
              <a:rPr lang="en-US" sz="2400" b="1" dirty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 smtClean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saxlama</a:t>
            </a:r>
            <a:r>
              <a:rPr lang="en-US" sz="2400" b="1" dirty="0" smtClean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zolağında</a:t>
            </a:r>
            <a:r>
              <a:rPr lang="en-US" sz="2400" b="1" dirty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isə</a:t>
            </a:r>
            <a:r>
              <a:rPr lang="en-US" sz="2400" b="1" dirty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monotondur</a:t>
            </a:r>
            <a:r>
              <a:rPr lang="en-US" sz="2400" b="1" dirty="0">
                <a:solidFill>
                  <a:srgbClr val="FF668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; </a:t>
            </a:r>
            <a:endParaRPr lang="az-Latn-AZ" sz="2400" b="1" dirty="0" smtClean="0">
              <a:solidFill>
                <a:srgbClr val="FF668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İnvers </a:t>
            </a:r>
            <a:r>
              <a:rPr lang="en-US" sz="2400" b="1" dirty="0" err="1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Çebişev</a:t>
            </a:r>
            <a:r>
              <a:rPr lang="en-US" sz="2400" b="1" dirty="0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– ATX </a:t>
            </a:r>
            <a:r>
              <a:rPr lang="en-US" sz="2400" b="1" dirty="0" err="1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buraxma</a:t>
            </a:r>
            <a:r>
              <a:rPr lang="en-US" sz="2400" b="1" dirty="0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zolağında</a:t>
            </a:r>
            <a:r>
              <a:rPr lang="en-US" sz="2400" b="1" dirty="0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monoton</a:t>
            </a:r>
            <a:r>
              <a:rPr lang="en-US" sz="2400" b="1" dirty="0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saxlama</a:t>
            </a:r>
            <a:r>
              <a:rPr lang="en-US" sz="2400" b="1" dirty="0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zolağında</a:t>
            </a:r>
            <a:r>
              <a:rPr lang="en-US" sz="2400" b="1" dirty="0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isə</a:t>
            </a:r>
            <a:r>
              <a:rPr lang="en-US" sz="2400" b="1" dirty="0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bərabər</a:t>
            </a:r>
            <a:r>
              <a:rPr lang="en-US" sz="2400" b="1" dirty="0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döyünəndir</a:t>
            </a:r>
            <a:r>
              <a:rPr lang="en-US" sz="2400" b="1" dirty="0" smtClean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; </a:t>
            </a:r>
            <a:endParaRPr lang="az-Latn-AZ" sz="2400" b="1" dirty="0" smtClean="0">
              <a:solidFill>
                <a:srgbClr val="4DF0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Elleptik</a:t>
            </a:r>
            <a:r>
              <a:rPr lang="en-US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Zolotaryov-Kauer</a:t>
            </a:r>
            <a:r>
              <a:rPr lang="en-US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US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– ATX </a:t>
            </a:r>
            <a:r>
              <a:rPr lang="en-US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həm</a:t>
            </a:r>
            <a:r>
              <a:rPr lang="en-US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buraxma</a:t>
            </a:r>
            <a:r>
              <a:rPr lang="en-US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həm</a:t>
            </a:r>
            <a:r>
              <a:rPr lang="en-US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saxlama</a:t>
            </a:r>
            <a:r>
              <a:rPr lang="en-US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zolağında</a:t>
            </a:r>
            <a:r>
              <a:rPr lang="en-US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bərabər</a:t>
            </a:r>
            <a:r>
              <a:rPr lang="en-US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döyünəndir</a:t>
            </a:r>
            <a:r>
              <a:rPr lang="en-US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4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899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7927" y="0"/>
            <a:ext cx="803564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 rot="5400000">
            <a:off x="6213712" y="-4876231"/>
            <a:ext cx="805218" cy="11151358"/>
          </a:xfrm>
          <a:prstGeom prst="rect">
            <a:avLst/>
          </a:prstGeom>
          <a:gradFill>
            <a:gsLst>
              <a:gs pos="46000">
                <a:schemeClr val="accent3">
                  <a:lumMod val="60000"/>
                  <a:lumOff val="40000"/>
                </a:schemeClr>
              </a:gs>
              <a:gs pos="59000">
                <a:schemeClr val="accent3">
                  <a:lumMod val="50000"/>
                </a:schemeClr>
              </a:gs>
              <a:gs pos="1900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  <a:lin ang="5400000" scaled="1"/>
          </a:gradFill>
          <a:ln>
            <a:solidFill>
              <a:srgbClr val="FF26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1026" name="Picture 2" descr="Elektrik - Elektronik Teknolojisi | Topkapı Okulları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069" y="0"/>
            <a:ext cx="3349187" cy="3300482"/>
          </a:xfrm>
          <a:prstGeom prst="ellipse">
            <a:avLst/>
          </a:prstGeom>
          <a:solidFill>
            <a:schemeClr val="lt2"/>
          </a:solidFill>
        </p:spPr>
      </p:pic>
      <p:sp>
        <p:nvSpPr>
          <p:cNvPr id="3" name="Rectangle 2"/>
          <p:cNvSpPr/>
          <p:nvPr/>
        </p:nvSpPr>
        <p:spPr>
          <a:xfrm>
            <a:off x="2844836" y="377123"/>
            <a:ext cx="920187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Aktiv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RC –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işlənməsinə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qoyulan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ümumi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tələblər</a:t>
            </a:r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" name="Google Shape;2935;p44"/>
          <p:cNvGrpSpPr/>
          <p:nvPr/>
        </p:nvGrpSpPr>
        <p:grpSpPr>
          <a:xfrm rot="3402166">
            <a:off x="786644" y="3596845"/>
            <a:ext cx="2289978" cy="2211151"/>
            <a:chOff x="5151925" y="2002325"/>
            <a:chExt cx="364150" cy="311475"/>
          </a:xfrm>
        </p:grpSpPr>
        <p:sp>
          <p:nvSpPr>
            <p:cNvPr id="14" name="Google Shape;2936;p44"/>
            <p:cNvSpPr/>
            <p:nvPr/>
          </p:nvSpPr>
          <p:spPr>
            <a:xfrm>
              <a:off x="5428900" y="2162850"/>
              <a:ext cx="87175" cy="150950"/>
            </a:xfrm>
            <a:custGeom>
              <a:avLst/>
              <a:gdLst/>
              <a:ahLst/>
              <a:cxnLst/>
              <a:rect l="l" t="t" r="r" b="b"/>
              <a:pathLst>
                <a:path w="3487" h="6038" extrusionOk="0">
                  <a:moveTo>
                    <a:pt x="3486" y="0"/>
                  </a:moveTo>
                  <a:lnTo>
                    <a:pt x="12" y="2020"/>
                  </a:lnTo>
                  <a:lnTo>
                    <a:pt x="1" y="6037"/>
                  </a:lnTo>
                  <a:lnTo>
                    <a:pt x="3475" y="4019"/>
                  </a:lnTo>
                  <a:lnTo>
                    <a:pt x="3486" y="0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15" name="Google Shape;2937;p44"/>
            <p:cNvGrpSpPr/>
            <p:nvPr/>
          </p:nvGrpSpPr>
          <p:grpSpPr>
            <a:xfrm>
              <a:off x="5151925" y="2002325"/>
              <a:ext cx="364150" cy="311475"/>
              <a:chOff x="5151925" y="2002325"/>
              <a:chExt cx="364150" cy="311475"/>
            </a:xfrm>
          </p:grpSpPr>
          <p:sp>
            <p:nvSpPr>
              <p:cNvPr id="16" name="Google Shape;2945;p44"/>
              <p:cNvSpPr/>
              <p:nvPr/>
            </p:nvSpPr>
            <p:spPr>
              <a:xfrm>
                <a:off x="5341525" y="2162875"/>
                <a:ext cx="87675" cy="150925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6037" extrusionOk="0">
                    <a:moveTo>
                      <a:pt x="11" y="1"/>
                    </a:moveTo>
                    <a:lnTo>
                      <a:pt x="0" y="4018"/>
                    </a:lnTo>
                    <a:lnTo>
                      <a:pt x="3496" y="6036"/>
                    </a:lnTo>
                    <a:lnTo>
                      <a:pt x="3507" y="201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7" name="Google Shape;2946;p44"/>
              <p:cNvSpPr/>
              <p:nvPr/>
            </p:nvSpPr>
            <p:spPr>
              <a:xfrm>
                <a:off x="5341800" y="2112375"/>
                <a:ext cx="174275" cy="101000"/>
              </a:xfrm>
              <a:custGeom>
                <a:avLst/>
                <a:gdLst/>
                <a:ahLst/>
                <a:cxnLst/>
                <a:rect l="l" t="t" r="r" b="b"/>
                <a:pathLst>
                  <a:path w="6971" h="4040" extrusionOk="0">
                    <a:moveTo>
                      <a:pt x="3475" y="1"/>
                    </a:moveTo>
                    <a:lnTo>
                      <a:pt x="0" y="2021"/>
                    </a:lnTo>
                    <a:lnTo>
                      <a:pt x="3496" y="4039"/>
                    </a:lnTo>
                    <a:lnTo>
                      <a:pt x="6970" y="2019"/>
                    </a:lnTo>
                    <a:lnTo>
                      <a:pt x="3475" y="1"/>
                    </a:lnTo>
                    <a:close/>
                  </a:path>
                </a:pathLst>
              </a:custGeom>
              <a:solidFill>
                <a:srgbClr val="FFA6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8" name="Google Shape;2947;p44"/>
              <p:cNvSpPr/>
              <p:nvPr/>
            </p:nvSpPr>
            <p:spPr>
              <a:xfrm>
                <a:off x="5239350" y="2052800"/>
                <a:ext cx="87150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6038" extrusionOk="0">
                    <a:moveTo>
                      <a:pt x="3486" y="0"/>
                    </a:moveTo>
                    <a:lnTo>
                      <a:pt x="12" y="2019"/>
                    </a:lnTo>
                    <a:lnTo>
                      <a:pt x="0" y="6037"/>
                    </a:lnTo>
                    <a:lnTo>
                      <a:pt x="3475" y="4018"/>
                    </a:lnTo>
                    <a:lnTo>
                      <a:pt x="3486" y="0"/>
                    </a:lnTo>
                    <a:close/>
                  </a:path>
                </a:pathLst>
              </a:custGeom>
              <a:solidFill>
                <a:srgbClr val="FF003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" name="Google Shape;2948;p44"/>
              <p:cNvSpPr/>
              <p:nvPr/>
            </p:nvSpPr>
            <p:spPr>
              <a:xfrm>
                <a:off x="5151925" y="2052800"/>
                <a:ext cx="87725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6038" extrusionOk="0">
                    <a:moveTo>
                      <a:pt x="13" y="0"/>
                    </a:moveTo>
                    <a:lnTo>
                      <a:pt x="1" y="4019"/>
                    </a:lnTo>
                    <a:lnTo>
                      <a:pt x="3497" y="6037"/>
                    </a:lnTo>
                    <a:lnTo>
                      <a:pt x="3509" y="201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88001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" name="Google Shape;2949;p44"/>
              <p:cNvSpPr/>
              <p:nvPr/>
            </p:nvSpPr>
            <p:spPr>
              <a:xfrm>
                <a:off x="5152250" y="2002325"/>
                <a:ext cx="174250" cy="100950"/>
              </a:xfrm>
              <a:custGeom>
                <a:avLst/>
                <a:gdLst/>
                <a:ahLst/>
                <a:cxnLst/>
                <a:rect l="l" t="t" r="r" b="b"/>
                <a:pathLst>
                  <a:path w="6970" h="4038" extrusionOk="0">
                    <a:moveTo>
                      <a:pt x="3474" y="1"/>
                    </a:moveTo>
                    <a:lnTo>
                      <a:pt x="0" y="2019"/>
                    </a:lnTo>
                    <a:lnTo>
                      <a:pt x="3496" y="4038"/>
                    </a:lnTo>
                    <a:lnTo>
                      <a:pt x="6970" y="2019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rgbClr val="FF265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</p:grpSp>
      <p:sp>
        <p:nvSpPr>
          <p:cNvPr id="8" name="Rectangle 7"/>
          <p:cNvSpPr/>
          <p:nvPr/>
        </p:nvSpPr>
        <p:spPr>
          <a:xfrm>
            <a:off x="3616250" y="1429866"/>
            <a:ext cx="8395854" cy="4524315"/>
          </a:xfrm>
          <a:prstGeom prst="rect">
            <a:avLst/>
          </a:prstGeom>
          <a:ln>
            <a:solidFill>
              <a:schemeClr val="accent3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ARC –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işlənilməsində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məqsəd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qoyulan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tələblərə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cavab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verən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xassələrə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malik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elektron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qurğusunun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yaradılmasıdır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Bu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tələblər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içərsində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mühümü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qurğunun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tezlik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zaman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xarakteristikasına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uyğun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siqnalların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səviyyəsinin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tələb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olunan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hüduddan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kənara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çıxmamasını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təmin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etməkdir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Bundan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başqa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digər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tələblər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məsələn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qurğunun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xarakteristikalarının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stabilliyi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küyü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qeyri-xətti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təhrifləri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köklənməsinin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sazlanmasının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mümkün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olması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texnolojiliyi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səmərəliliyi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s.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nəzərə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alınmalıdır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İşlənilən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qurğu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stabilliyi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pozan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dəyişmə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diapazonu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məlum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olan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faktorların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birgə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təsiri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şəraitində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istismar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olunur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Destabilləşdirici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faktorlar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istismar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prosesində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qurğunun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xarakteristikalarını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yol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verilən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həddən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kənara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çıxarmamalıdır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8318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7927" y="0"/>
            <a:ext cx="803564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 rot="5400000">
            <a:off x="6213712" y="-4876231"/>
            <a:ext cx="805218" cy="11151358"/>
          </a:xfrm>
          <a:prstGeom prst="rect">
            <a:avLst/>
          </a:prstGeom>
          <a:gradFill>
            <a:gsLst>
              <a:gs pos="46000">
                <a:schemeClr val="accent3">
                  <a:lumMod val="60000"/>
                  <a:lumOff val="40000"/>
                </a:schemeClr>
              </a:gs>
              <a:gs pos="59000">
                <a:schemeClr val="accent3">
                  <a:lumMod val="50000"/>
                </a:schemeClr>
              </a:gs>
              <a:gs pos="1900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  <a:lin ang="5400000" scaled="1"/>
          </a:gradFill>
          <a:ln>
            <a:solidFill>
              <a:srgbClr val="FF26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13" name="Google Shape;2935;p44"/>
          <p:cNvGrpSpPr/>
          <p:nvPr/>
        </p:nvGrpSpPr>
        <p:grpSpPr>
          <a:xfrm rot="3402166">
            <a:off x="786644" y="3596845"/>
            <a:ext cx="2289978" cy="2211151"/>
            <a:chOff x="5151925" y="2002325"/>
            <a:chExt cx="364150" cy="311475"/>
          </a:xfrm>
        </p:grpSpPr>
        <p:sp>
          <p:nvSpPr>
            <p:cNvPr id="14" name="Google Shape;2936;p44"/>
            <p:cNvSpPr/>
            <p:nvPr/>
          </p:nvSpPr>
          <p:spPr>
            <a:xfrm>
              <a:off x="5428900" y="2162850"/>
              <a:ext cx="87175" cy="150950"/>
            </a:xfrm>
            <a:custGeom>
              <a:avLst/>
              <a:gdLst/>
              <a:ahLst/>
              <a:cxnLst/>
              <a:rect l="l" t="t" r="r" b="b"/>
              <a:pathLst>
                <a:path w="3487" h="6038" extrusionOk="0">
                  <a:moveTo>
                    <a:pt x="3486" y="0"/>
                  </a:moveTo>
                  <a:lnTo>
                    <a:pt x="12" y="2020"/>
                  </a:lnTo>
                  <a:lnTo>
                    <a:pt x="1" y="6037"/>
                  </a:lnTo>
                  <a:lnTo>
                    <a:pt x="3475" y="4019"/>
                  </a:lnTo>
                  <a:lnTo>
                    <a:pt x="3486" y="0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15" name="Google Shape;2937;p44"/>
            <p:cNvGrpSpPr/>
            <p:nvPr/>
          </p:nvGrpSpPr>
          <p:grpSpPr>
            <a:xfrm>
              <a:off x="5151925" y="2002325"/>
              <a:ext cx="364150" cy="311475"/>
              <a:chOff x="5151925" y="2002325"/>
              <a:chExt cx="364150" cy="311475"/>
            </a:xfrm>
          </p:grpSpPr>
          <p:sp>
            <p:nvSpPr>
              <p:cNvPr id="16" name="Google Shape;2945;p44"/>
              <p:cNvSpPr/>
              <p:nvPr/>
            </p:nvSpPr>
            <p:spPr>
              <a:xfrm>
                <a:off x="5341525" y="2162875"/>
                <a:ext cx="87675" cy="150925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6037" extrusionOk="0">
                    <a:moveTo>
                      <a:pt x="11" y="1"/>
                    </a:moveTo>
                    <a:lnTo>
                      <a:pt x="0" y="4018"/>
                    </a:lnTo>
                    <a:lnTo>
                      <a:pt x="3496" y="6036"/>
                    </a:lnTo>
                    <a:lnTo>
                      <a:pt x="3507" y="201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7" name="Google Shape;2946;p44"/>
              <p:cNvSpPr/>
              <p:nvPr/>
            </p:nvSpPr>
            <p:spPr>
              <a:xfrm>
                <a:off x="5341800" y="2112375"/>
                <a:ext cx="174275" cy="101000"/>
              </a:xfrm>
              <a:custGeom>
                <a:avLst/>
                <a:gdLst/>
                <a:ahLst/>
                <a:cxnLst/>
                <a:rect l="l" t="t" r="r" b="b"/>
                <a:pathLst>
                  <a:path w="6971" h="4040" extrusionOk="0">
                    <a:moveTo>
                      <a:pt x="3475" y="1"/>
                    </a:moveTo>
                    <a:lnTo>
                      <a:pt x="0" y="2021"/>
                    </a:lnTo>
                    <a:lnTo>
                      <a:pt x="3496" y="4039"/>
                    </a:lnTo>
                    <a:lnTo>
                      <a:pt x="6970" y="2019"/>
                    </a:lnTo>
                    <a:lnTo>
                      <a:pt x="3475" y="1"/>
                    </a:lnTo>
                    <a:close/>
                  </a:path>
                </a:pathLst>
              </a:custGeom>
              <a:solidFill>
                <a:srgbClr val="FFA6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8" name="Google Shape;2947;p44"/>
              <p:cNvSpPr/>
              <p:nvPr/>
            </p:nvSpPr>
            <p:spPr>
              <a:xfrm>
                <a:off x="5239350" y="2052800"/>
                <a:ext cx="87150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6038" extrusionOk="0">
                    <a:moveTo>
                      <a:pt x="3486" y="0"/>
                    </a:moveTo>
                    <a:lnTo>
                      <a:pt x="12" y="2019"/>
                    </a:lnTo>
                    <a:lnTo>
                      <a:pt x="0" y="6037"/>
                    </a:lnTo>
                    <a:lnTo>
                      <a:pt x="3475" y="4018"/>
                    </a:lnTo>
                    <a:lnTo>
                      <a:pt x="3486" y="0"/>
                    </a:lnTo>
                    <a:close/>
                  </a:path>
                </a:pathLst>
              </a:custGeom>
              <a:solidFill>
                <a:srgbClr val="FF003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" name="Google Shape;2948;p44"/>
              <p:cNvSpPr/>
              <p:nvPr/>
            </p:nvSpPr>
            <p:spPr>
              <a:xfrm>
                <a:off x="5151925" y="2052800"/>
                <a:ext cx="87725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6038" extrusionOk="0">
                    <a:moveTo>
                      <a:pt x="13" y="0"/>
                    </a:moveTo>
                    <a:lnTo>
                      <a:pt x="1" y="4019"/>
                    </a:lnTo>
                    <a:lnTo>
                      <a:pt x="3497" y="6037"/>
                    </a:lnTo>
                    <a:lnTo>
                      <a:pt x="3509" y="201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88001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" name="Google Shape;2949;p44"/>
              <p:cNvSpPr/>
              <p:nvPr/>
            </p:nvSpPr>
            <p:spPr>
              <a:xfrm>
                <a:off x="5152250" y="2002325"/>
                <a:ext cx="174250" cy="100950"/>
              </a:xfrm>
              <a:custGeom>
                <a:avLst/>
                <a:gdLst/>
                <a:ahLst/>
                <a:cxnLst/>
                <a:rect l="l" t="t" r="r" b="b"/>
                <a:pathLst>
                  <a:path w="6970" h="4038" extrusionOk="0">
                    <a:moveTo>
                      <a:pt x="3474" y="1"/>
                    </a:moveTo>
                    <a:lnTo>
                      <a:pt x="0" y="2019"/>
                    </a:lnTo>
                    <a:lnTo>
                      <a:pt x="3496" y="4038"/>
                    </a:lnTo>
                    <a:lnTo>
                      <a:pt x="6970" y="2019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rgbClr val="FF265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</p:grpSp>
      <p:sp>
        <p:nvSpPr>
          <p:cNvPr id="21" name="Rectangle 20"/>
          <p:cNvSpPr/>
          <p:nvPr/>
        </p:nvSpPr>
        <p:spPr>
          <a:xfrm>
            <a:off x="3404383" y="594895"/>
            <a:ext cx="8173328" cy="6030988"/>
          </a:xfrm>
          <a:prstGeom prst="rect">
            <a:avLst/>
          </a:prstGeom>
          <a:gradFill>
            <a:gsLst>
              <a:gs pos="26276">
                <a:srgbClr val="67A7FF"/>
              </a:gs>
              <a:gs pos="87000">
                <a:srgbClr val="002060"/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rgbClr val="002060"/>
              </a:gs>
            </a:gsLst>
            <a:lin ang="5400000" scaled="1"/>
          </a:gra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533546" y="603506"/>
            <a:ext cx="8058231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prosesində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giriş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siqnalının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səviyyəsi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dəyişə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bilər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Bu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səbəbdən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qurğunun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sxemində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dinamik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diapazonun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qeyri-xətti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təhriflərin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küyün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səviyyələri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təmin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olunmalıdır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Qurğunun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prinsipial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eleketrik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sxeminin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işlənilməsində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istifadə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olunan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elementlərin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nominallarına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sayına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da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məhdudiyyətlər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qoyulur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Tutum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elementlərinin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sayı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minimum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olmalıdır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ARC-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hibrid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texnoologiya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nəzərdə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tutulursa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tutumun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müqavimətin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texnoloji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prosesə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uyğun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məhdud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qiymətləri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nəzərə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alınmalıdır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Bəzi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hallarda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qurğunun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güc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sərfinə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müəyyən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tələblər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qoyulur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Göründüyü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kimi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ARC-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sxemlərinin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işlənməsində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qoyulan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tələblər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çoxşaxəli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əksər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hallarda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qarşılıqlı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ziddiyyətlidirlər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Bu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səbəbdən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ARC-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tam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şəkildə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optimal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işlənməsini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təmin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etmək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mümkün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deyil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Lakin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elektron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sxemlərinin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sintezi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nəzəriyyəsinin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nəticələrinə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əsaslanaraq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optimala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yaxın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mükəmməl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ARC-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qurğu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yaratmaq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mümkündür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3" name="Picture 22" descr="FONDO3 - Rama estudiantil Universidad de Panamá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354" y="112541"/>
            <a:ext cx="2710957" cy="259543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804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7927" y="0"/>
            <a:ext cx="803564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 rot="5400000">
            <a:off x="6213712" y="-4876231"/>
            <a:ext cx="805218" cy="11151358"/>
          </a:xfrm>
          <a:prstGeom prst="rect">
            <a:avLst/>
          </a:prstGeom>
          <a:gradFill>
            <a:gsLst>
              <a:gs pos="46000">
                <a:schemeClr val="accent3">
                  <a:lumMod val="60000"/>
                  <a:lumOff val="40000"/>
                </a:schemeClr>
              </a:gs>
              <a:gs pos="59000">
                <a:schemeClr val="accent3">
                  <a:lumMod val="50000"/>
                </a:schemeClr>
              </a:gs>
              <a:gs pos="1900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  <a:lin ang="5400000" scaled="1"/>
          </a:gradFill>
          <a:ln>
            <a:solidFill>
              <a:srgbClr val="FF26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13" name="Google Shape;2935;p44"/>
          <p:cNvGrpSpPr/>
          <p:nvPr/>
        </p:nvGrpSpPr>
        <p:grpSpPr>
          <a:xfrm rot="3402166">
            <a:off x="786644" y="3596845"/>
            <a:ext cx="2289978" cy="2211151"/>
            <a:chOff x="5151925" y="2002325"/>
            <a:chExt cx="364150" cy="311475"/>
          </a:xfrm>
        </p:grpSpPr>
        <p:sp>
          <p:nvSpPr>
            <p:cNvPr id="14" name="Google Shape;2936;p44"/>
            <p:cNvSpPr/>
            <p:nvPr/>
          </p:nvSpPr>
          <p:spPr>
            <a:xfrm>
              <a:off x="5428900" y="2162850"/>
              <a:ext cx="87175" cy="150950"/>
            </a:xfrm>
            <a:custGeom>
              <a:avLst/>
              <a:gdLst/>
              <a:ahLst/>
              <a:cxnLst/>
              <a:rect l="l" t="t" r="r" b="b"/>
              <a:pathLst>
                <a:path w="3487" h="6038" extrusionOk="0">
                  <a:moveTo>
                    <a:pt x="3486" y="0"/>
                  </a:moveTo>
                  <a:lnTo>
                    <a:pt x="12" y="2020"/>
                  </a:lnTo>
                  <a:lnTo>
                    <a:pt x="1" y="6037"/>
                  </a:lnTo>
                  <a:lnTo>
                    <a:pt x="3475" y="4019"/>
                  </a:lnTo>
                  <a:lnTo>
                    <a:pt x="3486" y="0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15" name="Google Shape;2937;p44"/>
            <p:cNvGrpSpPr/>
            <p:nvPr/>
          </p:nvGrpSpPr>
          <p:grpSpPr>
            <a:xfrm>
              <a:off x="5151925" y="2002325"/>
              <a:ext cx="364150" cy="311475"/>
              <a:chOff x="5151925" y="2002325"/>
              <a:chExt cx="364150" cy="311475"/>
            </a:xfrm>
          </p:grpSpPr>
          <p:sp>
            <p:nvSpPr>
              <p:cNvPr id="16" name="Google Shape;2945;p44"/>
              <p:cNvSpPr/>
              <p:nvPr/>
            </p:nvSpPr>
            <p:spPr>
              <a:xfrm>
                <a:off x="5341525" y="2162875"/>
                <a:ext cx="87675" cy="150925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6037" extrusionOk="0">
                    <a:moveTo>
                      <a:pt x="11" y="1"/>
                    </a:moveTo>
                    <a:lnTo>
                      <a:pt x="0" y="4018"/>
                    </a:lnTo>
                    <a:lnTo>
                      <a:pt x="3496" y="6036"/>
                    </a:lnTo>
                    <a:lnTo>
                      <a:pt x="3507" y="201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7" name="Google Shape;2946;p44"/>
              <p:cNvSpPr/>
              <p:nvPr/>
            </p:nvSpPr>
            <p:spPr>
              <a:xfrm>
                <a:off x="5341800" y="2112375"/>
                <a:ext cx="174275" cy="101000"/>
              </a:xfrm>
              <a:custGeom>
                <a:avLst/>
                <a:gdLst/>
                <a:ahLst/>
                <a:cxnLst/>
                <a:rect l="l" t="t" r="r" b="b"/>
                <a:pathLst>
                  <a:path w="6971" h="4040" extrusionOk="0">
                    <a:moveTo>
                      <a:pt x="3475" y="1"/>
                    </a:moveTo>
                    <a:lnTo>
                      <a:pt x="0" y="2021"/>
                    </a:lnTo>
                    <a:lnTo>
                      <a:pt x="3496" y="4039"/>
                    </a:lnTo>
                    <a:lnTo>
                      <a:pt x="6970" y="2019"/>
                    </a:lnTo>
                    <a:lnTo>
                      <a:pt x="3475" y="1"/>
                    </a:lnTo>
                    <a:close/>
                  </a:path>
                </a:pathLst>
              </a:custGeom>
              <a:solidFill>
                <a:srgbClr val="FFA6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8" name="Google Shape;2947;p44"/>
              <p:cNvSpPr/>
              <p:nvPr/>
            </p:nvSpPr>
            <p:spPr>
              <a:xfrm>
                <a:off x="5239350" y="2052800"/>
                <a:ext cx="87150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6038" extrusionOk="0">
                    <a:moveTo>
                      <a:pt x="3486" y="0"/>
                    </a:moveTo>
                    <a:lnTo>
                      <a:pt x="12" y="2019"/>
                    </a:lnTo>
                    <a:lnTo>
                      <a:pt x="0" y="6037"/>
                    </a:lnTo>
                    <a:lnTo>
                      <a:pt x="3475" y="4018"/>
                    </a:lnTo>
                    <a:lnTo>
                      <a:pt x="3486" y="0"/>
                    </a:lnTo>
                    <a:close/>
                  </a:path>
                </a:pathLst>
              </a:custGeom>
              <a:solidFill>
                <a:srgbClr val="FF003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" name="Google Shape;2948;p44"/>
              <p:cNvSpPr/>
              <p:nvPr/>
            </p:nvSpPr>
            <p:spPr>
              <a:xfrm>
                <a:off x="5151925" y="2052800"/>
                <a:ext cx="87725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6038" extrusionOk="0">
                    <a:moveTo>
                      <a:pt x="13" y="0"/>
                    </a:moveTo>
                    <a:lnTo>
                      <a:pt x="1" y="4019"/>
                    </a:lnTo>
                    <a:lnTo>
                      <a:pt x="3497" y="6037"/>
                    </a:lnTo>
                    <a:lnTo>
                      <a:pt x="3509" y="201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88001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" name="Google Shape;2949;p44"/>
              <p:cNvSpPr/>
              <p:nvPr/>
            </p:nvSpPr>
            <p:spPr>
              <a:xfrm>
                <a:off x="5152250" y="2002325"/>
                <a:ext cx="174250" cy="100950"/>
              </a:xfrm>
              <a:custGeom>
                <a:avLst/>
                <a:gdLst/>
                <a:ahLst/>
                <a:cxnLst/>
                <a:rect l="l" t="t" r="r" b="b"/>
                <a:pathLst>
                  <a:path w="6970" h="4038" extrusionOk="0">
                    <a:moveTo>
                      <a:pt x="3474" y="1"/>
                    </a:moveTo>
                    <a:lnTo>
                      <a:pt x="0" y="2019"/>
                    </a:lnTo>
                    <a:lnTo>
                      <a:pt x="3496" y="4038"/>
                    </a:lnTo>
                    <a:lnTo>
                      <a:pt x="6970" y="2019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rgbClr val="FF265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</p:grpSp>
      <p:sp>
        <p:nvSpPr>
          <p:cNvPr id="21" name="Rectangle 20"/>
          <p:cNvSpPr/>
          <p:nvPr/>
        </p:nvSpPr>
        <p:spPr>
          <a:xfrm>
            <a:off x="3404383" y="594895"/>
            <a:ext cx="8173328" cy="6030988"/>
          </a:xfrm>
          <a:prstGeom prst="rect">
            <a:avLst/>
          </a:prstGeom>
          <a:gradFill>
            <a:gsLst>
              <a:gs pos="26276">
                <a:srgbClr val="67A7FF"/>
              </a:gs>
              <a:gs pos="87000">
                <a:srgbClr val="002060"/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rgbClr val="002060"/>
              </a:gs>
            </a:gsLst>
            <a:lin ang="5400000" scaled="1"/>
          </a:gra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FONDO3 - Rama estudiantil Universidad de Panamá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354" y="112541"/>
            <a:ext cx="2710957" cy="259543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371557" y="581887"/>
            <a:ext cx="832658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ARC-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işlənilməsinin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ilkin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mərhələsini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tələb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olunan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xarakteristikalara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malik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ötürmə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funksiyasının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ifadəsinin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alınması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təşkil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edir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Aktiv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süzgəclər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funksiya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m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n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tərtibli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iki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polinomun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nisbəti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şəklində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göstərilir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41265" r="44196" b="23162"/>
          <a:stretch/>
        </p:blipFill>
        <p:spPr>
          <a:xfrm>
            <a:off x="8510955" y="2827606"/>
            <a:ext cx="2771335" cy="201168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455962" y="2591863"/>
            <a:ext cx="502685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az-Latn-AZ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 err="1" smtClean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ai</a:t>
            </a:r>
            <a:r>
              <a:rPr lang="en-US" sz="3200" b="1" dirty="0" smtClean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32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bj</a:t>
            </a:r>
            <a:r>
              <a:rPr lang="en-US" sz="32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– </a:t>
            </a:r>
            <a:r>
              <a:rPr lang="en-US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həqiqi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sabitlər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; </a:t>
            </a:r>
            <a:endParaRPr lang="az-Latn-AZ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m,n</a:t>
            </a:r>
            <a:r>
              <a:rPr 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= 1,2,3...; </a:t>
            </a:r>
            <a:endParaRPr lang="az-Latn-AZ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≤ n; n – </a:t>
            </a:r>
            <a:r>
              <a:rPr lang="en-US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süzgəcin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tərtibidir</a:t>
            </a:r>
            <a:endParaRPr lang="az-Latn-AZ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404381" y="4894608"/>
            <a:ext cx="776536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Yüksək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tərtibli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süzgəclərdə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ATX-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nin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ideal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hala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yaxın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olmasına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baxmayaraq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tərtibin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artırılması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işlənilən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sxemi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mürəkkəbləşdirir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onun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dəyərini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artırır</a:t>
            </a:r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60652" y="2841672"/>
            <a:ext cx="7821637" cy="19976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51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7927" y="0"/>
            <a:ext cx="803564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 rot="5400000">
            <a:off x="6213712" y="-4876231"/>
            <a:ext cx="805218" cy="11151358"/>
          </a:xfrm>
          <a:prstGeom prst="rect">
            <a:avLst/>
          </a:prstGeom>
          <a:gradFill>
            <a:gsLst>
              <a:gs pos="46000">
                <a:schemeClr val="accent3">
                  <a:lumMod val="60000"/>
                  <a:lumOff val="40000"/>
                </a:schemeClr>
              </a:gs>
              <a:gs pos="59000">
                <a:schemeClr val="accent3">
                  <a:lumMod val="50000"/>
                </a:schemeClr>
              </a:gs>
              <a:gs pos="1900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  <a:lin ang="5400000" scaled="1"/>
          </a:gradFill>
          <a:ln>
            <a:solidFill>
              <a:srgbClr val="FF26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13" name="Google Shape;2935;p44"/>
          <p:cNvGrpSpPr/>
          <p:nvPr/>
        </p:nvGrpSpPr>
        <p:grpSpPr>
          <a:xfrm rot="3402166">
            <a:off x="786643" y="3259221"/>
            <a:ext cx="2289978" cy="2211151"/>
            <a:chOff x="5151925" y="2002325"/>
            <a:chExt cx="364150" cy="311475"/>
          </a:xfrm>
        </p:grpSpPr>
        <p:sp>
          <p:nvSpPr>
            <p:cNvPr id="14" name="Google Shape;2936;p44"/>
            <p:cNvSpPr/>
            <p:nvPr/>
          </p:nvSpPr>
          <p:spPr>
            <a:xfrm>
              <a:off x="5428900" y="2162850"/>
              <a:ext cx="87175" cy="150950"/>
            </a:xfrm>
            <a:custGeom>
              <a:avLst/>
              <a:gdLst/>
              <a:ahLst/>
              <a:cxnLst/>
              <a:rect l="l" t="t" r="r" b="b"/>
              <a:pathLst>
                <a:path w="3487" h="6038" extrusionOk="0">
                  <a:moveTo>
                    <a:pt x="3486" y="0"/>
                  </a:moveTo>
                  <a:lnTo>
                    <a:pt x="12" y="2020"/>
                  </a:lnTo>
                  <a:lnTo>
                    <a:pt x="1" y="6037"/>
                  </a:lnTo>
                  <a:lnTo>
                    <a:pt x="3475" y="4019"/>
                  </a:lnTo>
                  <a:lnTo>
                    <a:pt x="3486" y="0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15" name="Google Shape;2937;p44"/>
            <p:cNvGrpSpPr/>
            <p:nvPr/>
          </p:nvGrpSpPr>
          <p:grpSpPr>
            <a:xfrm>
              <a:off x="5151925" y="2002325"/>
              <a:ext cx="364150" cy="311475"/>
              <a:chOff x="5151925" y="2002325"/>
              <a:chExt cx="364150" cy="311475"/>
            </a:xfrm>
          </p:grpSpPr>
          <p:sp>
            <p:nvSpPr>
              <p:cNvPr id="16" name="Google Shape;2945;p44"/>
              <p:cNvSpPr/>
              <p:nvPr/>
            </p:nvSpPr>
            <p:spPr>
              <a:xfrm>
                <a:off x="5341525" y="2162875"/>
                <a:ext cx="87675" cy="150925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6037" extrusionOk="0">
                    <a:moveTo>
                      <a:pt x="11" y="1"/>
                    </a:moveTo>
                    <a:lnTo>
                      <a:pt x="0" y="4018"/>
                    </a:lnTo>
                    <a:lnTo>
                      <a:pt x="3496" y="6036"/>
                    </a:lnTo>
                    <a:lnTo>
                      <a:pt x="3507" y="201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7" name="Google Shape;2946;p44"/>
              <p:cNvSpPr/>
              <p:nvPr/>
            </p:nvSpPr>
            <p:spPr>
              <a:xfrm>
                <a:off x="5341800" y="2112375"/>
                <a:ext cx="174275" cy="101000"/>
              </a:xfrm>
              <a:custGeom>
                <a:avLst/>
                <a:gdLst/>
                <a:ahLst/>
                <a:cxnLst/>
                <a:rect l="l" t="t" r="r" b="b"/>
                <a:pathLst>
                  <a:path w="6971" h="4040" extrusionOk="0">
                    <a:moveTo>
                      <a:pt x="3475" y="1"/>
                    </a:moveTo>
                    <a:lnTo>
                      <a:pt x="0" y="2021"/>
                    </a:lnTo>
                    <a:lnTo>
                      <a:pt x="3496" y="4039"/>
                    </a:lnTo>
                    <a:lnTo>
                      <a:pt x="6970" y="2019"/>
                    </a:lnTo>
                    <a:lnTo>
                      <a:pt x="3475" y="1"/>
                    </a:lnTo>
                    <a:close/>
                  </a:path>
                </a:pathLst>
              </a:custGeom>
              <a:solidFill>
                <a:srgbClr val="FFA6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8" name="Google Shape;2947;p44"/>
              <p:cNvSpPr/>
              <p:nvPr/>
            </p:nvSpPr>
            <p:spPr>
              <a:xfrm>
                <a:off x="5239350" y="2052800"/>
                <a:ext cx="87150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6038" extrusionOk="0">
                    <a:moveTo>
                      <a:pt x="3486" y="0"/>
                    </a:moveTo>
                    <a:lnTo>
                      <a:pt x="12" y="2019"/>
                    </a:lnTo>
                    <a:lnTo>
                      <a:pt x="0" y="6037"/>
                    </a:lnTo>
                    <a:lnTo>
                      <a:pt x="3475" y="4018"/>
                    </a:lnTo>
                    <a:lnTo>
                      <a:pt x="3486" y="0"/>
                    </a:lnTo>
                    <a:close/>
                  </a:path>
                </a:pathLst>
              </a:custGeom>
              <a:solidFill>
                <a:srgbClr val="FF003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" name="Google Shape;2948;p44"/>
              <p:cNvSpPr/>
              <p:nvPr/>
            </p:nvSpPr>
            <p:spPr>
              <a:xfrm>
                <a:off x="5151925" y="2052800"/>
                <a:ext cx="87725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6038" extrusionOk="0">
                    <a:moveTo>
                      <a:pt x="13" y="0"/>
                    </a:moveTo>
                    <a:lnTo>
                      <a:pt x="1" y="4019"/>
                    </a:lnTo>
                    <a:lnTo>
                      <a:pt x="3497" y="6037"/>
                    </a:lnTo>
                    <a:lnTo>
                      <a:pt x="3509" y="201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88001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" name="Google Shape;2949;p44"/>
              <p:cNvSpPr/>
              <p:nvPr/>
            </p:nvSpPr>
            <p:spPr>
              <a:xfrm>
                <a:off x="5152250" y="2002325"/>
                <a:ext cx="174250" cy="100950"/>
              </a:xfrm>
              <a:custGeom>
                <a:avLst/>
                <a:gdLst/>
                <a:ahLst/>
                <a:cxnLst/>
                <a:rect l="l" t="t" r="r" b="b"/>
                <a:pathLst>
                  <a:path w="6970" h="4038" extrusionOk="0">
                    <a:moveTo>
                      <a:pt x="3474" y="1"/>
                    </a:moveTo>
                    <a:lnTo>
                      <a:pt x="0" y="2019"/>
                    </a:lnTo>
                    <a:lnTo>
                      <a:pt x="3496" y="4038"/>
                    </a:lnTo>
                    <a:lnTo>
                      <a:pt x="6970" y="2019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rgbClr val="FF265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</p:grpSp>
      <p:sp>
        <p:nvSpPr>
          <p:cNvPr id="21" name="Rectangle 20"/>
          <p:cNvSpPr/>
          <p:nvPr/>
        </p:nvSpPr>
        <p:spPr>
          <a:xfrm>
            <a:off x="3404383" y="594895"/>
            <a:ext cx="8173328" cy="6030988"/>
          </a:xfrm>
          <a:prstGeom prst="rect">
            <a:avLst/>
          </a:prstGeom>
          <a:gradFill>
            <a:gsLst>
              <a:gs pos="26276">
                <a:srgbClr val="67A7FF"/>
              </a:gs>
              <a:gs pos="87000">
                <a:srgbClr val="002060"/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rgbClr val="002060"/>
              </a:gs>
            </a:gsLst>
            <a:lin ang="5400000" scaled="1"/>
          </a:gra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FONDO3 - Rama estudiantil Universidad de Panamá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354" y="112541"/>
            <a:ext cx="2710957" cy="259543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422073" y="598392"/>
            <a:ext cx="8118763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Aktiv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süzgəclərin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işlənilməsinin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ikinci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mərhələsinə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seçilmiş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ötürmə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funksiyasına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uyğun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qurulmuş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sxeminin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təşkili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aiddir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quruluş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sxeminin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işlənilməsi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üsulları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çoxdur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üsulların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geniş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istifadə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olunanlarından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az-Latn-AZ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az-Latn-AZ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 smtClean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 </a:t>
            </a:r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8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jω</a:t>
            </a:r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) = | G(</a:t>
            </a:r>
            <a:r>
              <a:rPr lang="en-US" sz="28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jω</a:t>
            </a:r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) | · </a:t>
            </a:r>
            <a:r>
              <a:rPr lang="en-US" sz="28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exp</a:t>
            </a:r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[</a:t>
            </a:r>
            <a:r>
              <a:rPr lang="en-US" sz="28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jφ</a:t>
            </a:r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(ω)]</a:t>
            </a:r>
          </a:p>
          <a:p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ötürmə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funksiyasını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i-sayda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birtərtibli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j-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sayda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ikitərtibli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polinomlar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nisbətinin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hasili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kimi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göstərilməsinə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əsaslanır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6" t="60483" r="25758" b="22367"/>
          <a:stretch/>
        </p:blipFill>
        <p:spPr>
          <a:xfrm>
            <a:off x="3463635" y="3325090"/>
            <a:ext cx="5181601" cy="96981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408217" y="4269754"/>
            <a:ext cx="8049492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 (S) = U2 (S) / U1 (</a:t>
            </a:r>
            <a:r>
              <a:rPr lang="en-US" sz="2800" b="1" dirty="0" smtClean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S)</a:t>
            </a:r>
            <a:endParaRPr lang="az-Latn-AZ" sz="2800" b="1" dirty="0" smtClean="0">
              <a:solidFill>
                <a:srgbClr val="FFC3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ifadəsinə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əsasən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çoxkaskadlı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quruluş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yaradılır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Bu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halda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ardıcıl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birləşdirilmiş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manqalardan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təşkil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olunur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Bu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maqnalar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birbirinə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təsir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göstərərək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məxsusi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ötürmə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funksiyalarını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dəyişdirmirsə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ümumi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n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tərtibli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funksiyasını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yerinə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yetirir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56980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7927" y="0"/>
            <a:ext cx="803564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 rot="5400000">
            <a:off x="6213712" y="-4876231"/>
            <a:ext cx="805218" cy="11151358"/>
          </a:xfrm>
          <a:prstGeom prst="rect">
            <a:avLst/>
          </a:prstGeom>
          <a:gradFill>
            <a:gsLst>
              <a:gs pos="46000">
                <a:schemeClr val="accent3">
                  <a:lumMod val="60000"/>
                  <a:lumOff val="40000"/>
                </a:schemeClr>
              </a:gs>
              <a:gs pos="59000">
                <a:schemeClr val="accent3">
                  <a:lumMod val="50000"/>
                </a:schemeClr>
              </a:gs>
              <a:gs pos="1900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  <a:lin ang="5400000" scaled="1"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82856" y="290095"/>
            <a:ext cx="8173328" cy="6030988"/>
          </a:xfrm>
          <a:prstGeom prst="rect">
            <a:avLst/>
          </a:prstGeom>
          <a:gradFill>
            <a:gsLst>
              <a:gs pos="26276">
                <a:srgbClr val="67A7FF"/>
              </a:gs>
              <a:gs pos="87000">
                <a:srgbClr val="002060"/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rgbClr val="002060"/>
              </a:gs>
            </a:gsLst>
            <a:lin ang="5400000" scaled="1"/>
          </a:gra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oogle Shape;1306;p33"/>
          <p:cNvGrpSpPr/>
          <p:nvPr/>
        </p:nvGrpSpPr>
        <p:grpSpPr>
          <a:xfrm>
            <a:off x="9650437" y="1177916"/>
            <a:ext cx="1547446" cy="1466809"/>
            <a:chOff x="2933000" y="238100"/>
            <a:chExt cx="865300" cy="891975"/>
          </a:xfrm>
        </p:grpSpPr>
        <p:sp>
          <p:nvSpPr>
            <p:cNvPr id="24" name="Google Shape;1307;p33"/>
            <p:cNvSpPr/>
            <p:nvPr/>
          </p:nvSpPr>
          <p:spPr>
            <a:xfrm>
              <a:off x="3014150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0" y="1"/>
                  </a:moveTo>
                  <a:cubicBezTo>
                    <a:pt x="14290" y="1"/>
                    <a:pt x="13310" y="256"/>
                    <a:pt x="12466" y="747"/>
                  </a:cubicBezTo>
                  <a:lnTo>
                    <a:pt x="0" y="7992"/>
                  </a:lnTo>
                  <a:cubicBezTo>
                    <a:pt x="844" y="7501"/>
                    <a:pt x="1825" y="7246"/>
                    <a:pt x="2906" y="7246"/>
                  </a:cubicBezTo>
                  <a:cubicBezTo>
                    <a:pt x="4397" y="7246"/>
                    <a:pt x="6081" y="7733"/>
                    <a:pt x="7861" y="8760"/>
                  </a:cubicBezTo>
                  <a:lnTo>
                    <a:pt x="20327" y="1516"/>
                  </a:lnTo>
                  <a:cubicBezTo>
                    <a:pt x="18545" y="488"/>
                    <a:pt x="16862" y="1"/>
                    <a:pt x="15370" y="1"/>
                  </a:cubicBezTo>
                  <a:close/>
                </a:path>
              </a:pathLst>
            </a:custGeom>
            <a:solidFill>
              <a:srgbClr val="1578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" name="Google Shape;1308;p33"/>
            <p:cNvSpPr/>
            <p:nvPr/>
          </p:nvSpPr>
          <p:spPr>
            <a:xfrm>
              <a:off x="3210650" y="275975"/>
              <a:ext cx="587650" cy="835450"/>
            </a:xfrm>
            <a:custGeom>
              <a:avLst/>
              <a:gdLst/>
              <a:ahLst/>
              <a:cxnLst/>
              <a:rect l="l" t="t" r="r" b="b"/>
              <a:pathLst>
                <a:path w="23506" h="33418" extrusionOk="0">
                  <a:moveTo>
                    <a:pt x="12467" y="0"/>
                  </a:moveTo>
                  <a:lnTo>
                    <a:pt x="1" y="7245"/>
                  </a:lnTo>
                  <a:cubicBezTo>
                    <a:pt x="6104" y="10769"/>
                    <a:pt x="11040" y="19318"/>
                    <a:pt x="11020" y="26332"/>
                  </a:cubicBezTo>
                  <a:cubicBezTo>
                    <a:pt x="11010" y="29815"/>
                    <a:pt x="9781" y="32265"/>
                    <a:pt x="7797" y="33417"/>
                  </a:cubicBezTo>
                  <a:lnTo>
                    <a:pt x="20262" y="26172"/>
                  </a:lnTo>
                  <a:cubicBezTo>
                    <a:pt x="22246" y="25020"/>
                    <a:pt x="23477" y="22571"/>
                    <a:pt x="23486" y="19087"/>
                  </a:cubicBezTo>
                  <a:cubicBezTo>
                    <a:pt x="23505" y="12075"/>
                    <a:pt x="18570" y="3524"/>
                    <a:pt x="12467" y="0"/>
                  </a:cubicBezTo>
                  <a:close/>
                </a:path>
              </a:pathLst>
            </a:custGeom>
            <a:solidFill>
              <a:srgbClr val="1470E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" name="Google Shape;1309;p33"/>
            <p:cNvSpPr/>
            <p:nvPr/>
          </p:nvSpPr>
          <p:spPr>
            <a:xfrm>
              <a:off x="293300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1" y="0"/>
                  </a:moveTo>
                  <a:cubicBezTo>
                    <a:pt x="2528" y="0"/>
                    <a:pt x="35" y="2871"/>
                    <a:pt x="20" y="7838"/>
                  </a:cubicBezTo>
                  <a:cubicBezTo>
                    <a:pt x="1" y="14853"/>
                    <a:pt x="4931" y="23392"/>
                    <a:pt x="11034" y="26916"/>
                  </a:cubicBezTo>
                  <a:cubicBezTo>
                    <a:pt x="12817" y="27946"/>
                    <a:pt x="14503" y="28433"/>
                    <a:pt x="15997" y="28433"/>
                  </a:cubicBezTo>
                  <a:cubicBezTo>
                    <a:pt x="19618" y="28433"/>
                    <a:pt x="22112" y="25567"/>
                    <a:pt x="22126" y="20602"/>
                  </a:cubicBezTo>
                  <a:cubicBezTo>
                    <a:pt x="22146" y="13588"/>
                    <a:pt x="17210" y="5039"/>
                    <a:pt x="11107" y="1515"/>
                  </a:cubicBezTo>
                  <a:cubicBezTo>
                    <a:pt x="9326" y="487"/>
                    <a:pt x="7643" y="0"/>
                    <a:pt x="6151" y="0"/>
                  </a:cubicBezTo>
                  <a:close/>
                </a:path>
              </a:pathLst>
            </a:custGeom>
            <a:solidFill>
              <a:srgbClr val="5BA0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7" name="Google Shape;1310;p33"/>
          <p:cNvGrpSpPr/>
          <p:nvPr/>
        </p:nvGrpSpPr>
        <p:grpSpPr>
          <a:xfrm>
            <a:off x="9650436" y="2625419"/>
            <a:ext cx="1533379" cy="1496415"/>
            <a:chOff x="4921350" y="238100"/>
            <a:chExt cx="865250" cy="891975"/>
          </a:xfrm>
        </p:grpSpPr>
        <p:sp>
          <p:nvSpPr>
            <p:cNvPr id="28" name="Google Shape;1311;p33"/>
            <p:cNvSpPr/>
            <p:nvPr/>
          </p:nvSpPr>
          <p:spPr>
            <a:xfrm>
              <a:off x="5002475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1" y="1"/>
                  </a:moveTo>
                  <a:cubicBezTo>
                    <a:pt x="14290" y="1"/>
                    <a:pt x="13310" y="256"/>
                    <a:pt x="12467" y="747"/>
                  </a:cubicBezTo>
                  <a:lnTo>
                    <a:pt x="1" y="7992"/>
                  </a:lnTo>
                  <a:cubicBezTo>
                    <a:pt x="845" y="7501"/>
                    <a:pt x="1825" y="7246"/>
                    <a:pt x="2906" y="7246"/>
                  </a:cubicBezTo>
                  <a:cubicBezTo>
                    <a:pt x="4397" y="7246"/>
                    <a:pt x="6080" y="7733"/>
                    <a:pt x="7861" y="8760"/>
                  </a:cubicBezTo>
                  <a:lnTo>
                    <a:pt x="20326" y="1516"/>
                  </a:lnTo>
                  <a:cubicBezTo>
                    <a:pt x="18546" y="488"/>
                    <a:pt x="16863" y="1"/>
                    <a:pt x="15371" y="1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" name="Google Shape;1312;p33"/>
            <p:cNvSpPr/>
            <p:nvPr/>
          </p:nvSpPr>
          <p:spPr>
            <a:xfrm>
              <a:off x="5198975" y="275975"/>
              <a:ext cx="587625" cy="835450"/>
            </a:xfrm>
            <a:custGeom>
              <a:avLst/>
              <a:gdLst/>
              <a:ahLst/>
              <a:cxnLst/>
              <a:rect l="l" t="t" r="r" b="b"/>
              <a:pathLst>
                <a:path w="23505" h="33418" extrusionOk="0">
                  <a:moveTo>
                    <a:pt x="12466" y="0"/>
                  </a:moveTo>
                  <a:lnTo>
                    <a:pt x="1" y="7245"/>
                  </a:lnTo>
                  <a:cubicBezTo>
                    <a:pt x="6104" y="10769"/>
                    <a:pt x="11039" y="19318"/>
                    <a:pt x="11020" y="26332"/>
                  </a:cubicBezTo>
                  <a:cubicBezTo>
                    <a:pt x="11011" y="29815"/>
                    <a:pt x="9780" y="32265"/>
                    <a:pt x="7798" y="33417"/>
                  </a:cubicBezTo>
                  <a:lnTo>
                    <a:pt x="20263" y="26172"/>
                  </a:lnTo>
                  <a:cubicBezTo>
                    <a:pt x="22247" y="25020"/>
                    <a:pt x="23476" y="22571"/>
                    <a:pt x="23485" y="19087"/>
                  </a:cubicBezTo>
                  <a:cubicBezTo>
                    <a:pt x="23505" y="12074"/>
                    <a:pt x="18569" y="3524"/>
                    <a:pt x="12466" y="0"/>
                  </a:cubicBezTo>
                  <a:close/>
                </a:path>
              </a:pathLst>
            </a:custGeom>
            <a:solidFill>
              <a:srgbClr val="ED82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" name="Google Shape;1313;p33"/>
            <p:cNvSpPr/>
            <p:nvPr/>
          </p:nvSpPr>
          <p:spPr>
            <a:xfrm>
              <a:off x="492135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0" y="0"/>
                  </a:moveTo>
                  <a:cubicBezTo>
                    <a:pt x="2527" y="0"/>
                    <a:pt x="34" y="2871"/>
                    <a:pt x="20" y="7838"/>
                  </a:cubicBezTo>
                  <a:cubicBezTo>
                    <a:pt x="0" y="14853"/>
                    <a:pt x="4931" y="23392"/>
                    <a:pt x="11034" y="26916"/>
                  </a:cubicBezTo>
                  <a:cubicBezTo>
                    <a:pt x="12816" y="27946"/>
                    <a:pt x="14502" y="28433"/>
                    <a:pt x="15996" y="28433"/>
                  </a:cubicBezTo>
                  <a:cubicBezTo>
                    <a:pt x="19617" y="28433"/>
                    <a:pt x="22111" y="25567"/>
                    <a:pt x="22125" y="20602"/>
                  </a:cubicBezTo>
                  <a:cubicBezTo>
                    <a:pt x="22146" y="13588"/>
                    <a:pt x="17209" y="5039"/>
                    <a:pt x="11106" y="1515"/>
                  </a:cubicBezTo>
                  <a:cubicBezTo>
                    <a:pt x="9325" y="487"/>
                    <a:pt x="7642" y="0"/>
                    <a:pt x="6150" y="0"/>
                  </a:cubicBezTo>
                  <a:close/>
                </a:path>
              </a:pathLst>
            </a:custGeom>
            <a:solidFill>
              <a:srgbClr val="FFAE4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1" name="Google Shape;1306;p33"/>
          <p:cNvGrpSpPr/>
          <p:nvPr/>
        </p:nvGrpSpPr>
        <p:grpSpPr>
          <a:xfrm>
            <a:off x="9760633" y="4087583"/>
            <a:ext cx="1547446" cy="1466809"/>
            <a:chOff x="2933000" y="238100"/>
            <a:chExt cx="865300" cy="891975"/>
          </a:xfrm>
        </p:grpSpPr>
        <p:sp>
          <p:nvSpPr>
            <p:cNvPr id="32" name="Google Shape;1307;p33"/>
            <p:cNvSpPr/>
            <p:nvPr/>
          </p:nvSpPr>
          <p:spPr>
            <a:xfrm>
              <a:off x="3014150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0" y="1"/>
                  </a:moveTo>
                  <a:cubicBezTo>
                    <a:pt x="14290" y="1"/>
                    <a:pt x="13310" y="256"/>
                    <a:pt x="12466" y="747"/>
                  </a:cubicBezTo>
                  <a:lnTo>
                    <a:pt x="0" y="7992"/>
                  </a:lnTo>
                  <a:cubicBezTo>
                    <a:pt x="844" y="7501"/>
                    <a:pt x="1825" y="7246"/>
                    <a:pt x="2906" y="7246"/>
                  </a:cubicBezTo>
                  <a:cubicBezTo>
                    <a:pt x="4397" y="7246"/>
                    <a:pt x="6081" y="7733"/>
                    <a:pt x="7861" y="8760"/>
                  </a:cubicBezTo>
                  <a:lnTo>
                    <a:pt x="20327" y="1516"/>
                  </a:lnTo>
                  <a:cubicBezTo>
                    <a:pt x="18545" y="488"/>
                    <a:pt x="16862" y="1"/>
                    <a:pt x="15370" y="1"/>
                  </a:cubicBezTo>
                  <a:close/>
                </a:path>
              </a:pathLst>
            </a:custGeom>
            <a:solidFill>
              <a:srgbClr val="1578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Google Shape;1308;p33"/>
            <p:cNvSpPr/>
            <p:nvPr/>
          </p:nvSpPr>
          <p:spPr>
            <a:xfrm>
              <a:off x="3210650" y="275975"/>
              <a:ext cx="587650" cy="835450"/>
            </a:xfrm>
            <a:custGeom>
              <a:avLst/>
              <a:gdLst/>
              <a:ahLst/>
              <a:cxnLst/>
              <a:rect l="l" t="t" r="r" b="b"/>
              <a:pathLst>
                <a:path w="23506" h="33418" extrusionOk="0">
                  <a:moveTo>
                    <a:pt x="12467" y="0"/>
                  </a:moveTo>
                  <a:lnTo>
                    <a:pt x="1" y="7245"/>
                  </a:lnTo>
                  <a:cubicBezTo>
                    <a:pt x="6104" y="10769"/>
                    <a:pt x="11040" y="19318"/>
                    <a:pt x="11020" y="26332"/>
                  </a:cubicBezTo>
                  <a:cubicBezTo>
                    <a:pt x="11010" y="29815"/>
                    <a:pt x="9781" y="32265"/>
                    <a:pt x="7797" y="33417"/>
                  </a:cubicBezTo>
                  <a:lnTo>
                    <a:pt x="20262" y="26172"/>
                  </a:lnTo>
                  <a:cubicBezTo>
                    <a:pt x="22246" y="25020"/>
                    <a:pt x="23477" y="22571"/>
                    <a:pt x="23486" y="19087"/>
                  </a:cubicBezTo>
                  <a:cubicBezTo>
                    <a:pt x="23505" y="12075"/>
                    <a:pt x="18570" y="3524"/>
                    <a:pt x="12467" y="0"/>
                  </a:cubicBezTo>
                  <a:close/>
                </a:path>
              </a:pathLst>
            </a:custGeom>
            <a:solidFill>
              <a:srgbClr val="1470E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Google Shape;1309;p33"/>
            <p:cNvSpPr/>
            <p:nvPr/>
          </p:nvSpPr>
          <p:spPr>
            <a:xfrm>
              <a:off x="293300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1" y="0"/>
                  </a:moveTo>
                  <a:cubicBezTo>
                    <a:pt x="2528" y="0"/>
                    <a:pt x="35" y="2871"/>
                    <a:pt x="20" y="7838"/>
                  </a:cubicBezTo>
                  <a:cubicBezTo>
                    <a:pt x="1" y="14853"/>
                    <a:pt x="4931" y="23392"/>
                    <a:pt x="11034" y="26916"/>
                  </a:cubicBezTo>
                  <a:cubicBezTo>
                    <a:pt x="12817" y="27946"/>
                    <a:pt x="14503" y="28433"/>
                    <a:pt x="15997" y="28433"/>
                  </a:cubicBezTo>
                  <a:cubicBezTo>
                    <a:pt x="19618" y="28433"/>
                    <a:pt x="22112" y="25567"/>
                    <a:pt x="22126" y="20602"/>
                  </a:cubicBezTo>
                  <a:cubicBezTo>
                    <a:pt x="22146" y="13588"/>
                    <a:pt x="17210" y="5039"/>
                    <a:pt x="11107" y="1515"/>
                  </a:cubicBezTo>
                  <a:cubicBezTo>
                    <a:pt x="9326" y="487"/>
                    <a:pt x="7643" y="0"/>
                    <a:pt x="6151" y="0"/>
                  </a:cubicBezTo>
                  <a:close/>
                </a:path>
              </a:pathLst>
            </a:custGeom>
            <a:solidFill>
              <a:srgbClr val="5BA0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994116" y="507668"/>
            <a:ext cx="803734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Aktiv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süzgəclərin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kaskadlarla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işlənilməsində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n&gt;2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cüt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tələb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olunursa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n/2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sayda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ikinci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manqasından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istifadə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olunur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ötürmə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funksiyasının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ifadəsi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89" t="57435" r="34406" b="27391"/>
          <a:stretch/>
        </p:blipFill>
        <p:spPr>
          <a:xfrm>
            <a:off x="2222696" y="2053883"/>
            <a:ext cx="4389120" cy="10666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81574" y="3093944"/>
            <a:ext cx="730582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kimi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n&gt;2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tək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tələb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olunarsa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ədad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birinci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(n-1)/2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ədəd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II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manqaları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əsasında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işlənilir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onun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ötürmə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funksiyası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40" t="54449" r="12167" b="25899"/>
          <a:stretch/>
        </p:blipFill>
        <p:spPr>
          <a:xfrm>
            <a:off x="942534" y="4262511"/>
            <a:ext cx="6808765" cy="111134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89569" y="5396690"/>
            <a:ext cx="24113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kimi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ifadə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olunur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4033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7927" y="0"/>
            <a:ext cx="803564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 rot="5400000">
            <a:off x="6213712" y="-4876231"/>
            <a:ext cx="805218" cy="11151358"/>
          </a:xfrm>
          <a:prstGeom prst="rect">
            <a:avLst/>
          </a:prstGeom>
          <a:gradFill>
            <a:gsLst>
              <a:gs pos="46000">
                <a:schemeClr val="accent3">
                  <a:lumMod val="60000"/>
                  <a:lumOff val="40000"/>
                </a:schemeClr>
              </a:gs>
              <a:gs pos="59000">
                <a:schemeClr val="accent3">
                  <a:lumMod val="50000"/>
                </a:schemeClr>
              </a:gs>
              <a:gs pos="1900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  <a:lin ang="5400000" scaled="1"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82856" y="290095"/>
            <a:ext cx="8173328" cy="6030988"/>
          </a:xfrm>
          <a:prstGeom prst="rect">
            <a:avLst/>
          </a:prstGeom>
          <a:gradFill>
            <a:gsLst>
              <a:gs pos="26276">
                <a:srgbClr val="67A7FF"/>
              </a:gs>
              <a:gs pos="87000">
                <a:srgbClr val="002060"/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rgbClr val="002060"/>
              </a:gs>
            </a:gsLst>
            <a:lin ang="5400000" scaled="1"/>
          </a:gra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oogle Shape;1306;p33"/>
          <p:cNvGrpSpPr/>
          <p:nvPr/>
        </p:nvGrpSpPr>
        <p:grpSpPr>
          <a:xfrm>
            <a:off x="9650437" y="1177916"/>
            <a:ext cx="1547446" cy="1466809"/>
            <a:chOff x="2933000" y="238100"/>
            <a:chExt cx="865300" cy="891975"/>
          </a:xfrm>
        </p:grpSpPr>
        <p:sp>
          <p:nvSpPr>
            <p:cNvPr id="24" name="Google Shape;1307;p33"/>
            <p:cNvSpPr/>
            <p:nvPr/>
          </p:nvSpPr>
          <p:spPr>
            <a:xfrm>
              <a:off x="3014150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0" y="1"/>
                  </a:moveTo>
                  <a:cubicBezTo>
                    <a:pt x="14290" y="1"/>
                    <a:pt x="13310" y="256"/>
                    <a:pt x="12466" y="747"/>
                  </a:cubicBezTo>
                  <a:lnTo>
                    <a:pt x="0" y="7992"/>
                  </a:lnTo>
                  <a:cubicBezTo>
                    <a:pt x="844" y="7501"/>
                    <a:pt x="1825" y="7246"/>
                    <a:pt x="2906" y="7246"/>
                  </a:cubicBezTo>
                  <a:cubicBezTo>
                    <a:pt x="4397" y="7246"/>
                    <a:pt x="6081" y="7733"/>
                    <a:pt x="7861" y="8760"/>
                  </a:cubicBezTo>
                  <a:lnTo>
                    <a:pt x="20327" y="1516"/>
                  </a:lnTo>
                  <a:cubicBezTo>
                    <a:pt x="18545" y="488"/>
                    <a:pt x="16862" y="1"/>
                    <a:pt x="15370" y="1"/>
                  </a:cubicBezTo>
                  <a:close/>
                </a:path>
              </a:pathLst>
            </a:custGeom>
            <a:solidFill>
              <a:srgbClr val="1578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" name="Google Shape;1308;p33"/>
            <p:cNvSpPr/>
            <p:nvPr/>
          </p:nvSpPr>
          <p:spPr>
            <a:xfrm>
              <a:off x="3210650" y="275975"/>
              <a:ext cx="587650" cy="835450"/>
            </a:xfrm>
            <a:custGeom>
              <a:avLst/>
              <a:gdLst/>
              <a:ahLst/>
              <a:cxnLst/>
              <a:rect l="l" t="t" r="r" b="b"/>
              <a:pathLst>
                <a:path w="23506" h="33418" extrusionOk="0">
                  <a:moveTo>
                    <a:pt x="12467" y="0"/>
                  </a:moveTo>
                  <a:lnTo>
                    <a:pt x="1" y="7245"/>
                  </a:lnTo>
                  <a:cubicBezTo>
                    <a:pt x="6104" y="10769"/>
                    <a:pt x="11040" y="19318"/>
                    <a:pt x="11020" y="26332"/>
                  </a:cubicBezTo>
                  <a:cubicBezTo>
                    <a:pt x="11010" y="29815"/>
                    <a:pt x="9781" y="32265"/>
                    <a:pt x="7797" y="33417"/>
                  </a:cubicBezTo>
                  <a:lnTo>
                    <a:pt x="20262" y="26172"/>
                  </a:lnTo>
                  <a:cubicBezTo>
                    <a:pt x="22246" y="25020"/>
                    <a:pt x="23477" y="22571"/>
                    <a:pt x="23486" y="19087"/>
                  </a:cubicBezTo>
                  <a:cubicBezTo>
                    <a:pt x="23505" y="12075"/>
                    <a:pt x="18570" y="3524"/>
                    <a:pt x="12467" y="0"/>
                  </a:cubicBezTo>
                  <a:close/>
                </a:path>
              </a:pathLst>
            </a:custGeom>
            <a:solidFill>
              <a:srgbClr val="1470E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" name="Google Shape;1309;p33"/>
            <p:cNvSpPr/>
            <p:nvPr/>
          </p:nvSpPr>
          <p:spPr>
            <a:xfrm>
              <a:off x="293300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1" y="0"/>
                  </a:moveTo>
                  <a:cubicBezTo>
                    <a:pt x="2528" y="0"/>
                    <a:pt x="35" y="2871"/>
                    <a:pt x="20" y="7838"/>
                  </a:cubicBezTo>
                  <a:cubicBezTo>
                    <a:pt x="1" y="14853"/>
                    <a:pt x="4931" y="23392"/>
                    <a:pt x="11034" y="26916"/>
                  </a:cubicBezTo>
                  <a:cubicBezTo>
                    <a:pt x="12817" y="27946"/>
                    <a:pt x="14503" y="28433"/>
                    <a:pt x="15997" y="28433"/>
                  </a:cubicBezTo>
                  <a:cubicBezTo>
                    <a:pt x="19618" y="28433"/>
                    <a:pt x="22112" y="25567"/>
                    <a:pt x="22126" y="20602"/>
                  </a:cubicBezTo>
                  <a:cubicBezTo>
                    <a:pt x="22146" y="13588"/>
                    <a:pt x="17210" y="5039"/>
                    <a:pt x="11107" y="1515"/>
                  </a:cubicBezTo>
                  <a:cubicBezTo>
                    <a:pt x="9326" y="487"/>
                    <a:pt x="7643" y="0"/>
                    <a:pt x="6151" y="0"/>
                  </a:cubicBezTo>
                  <a:close/>
                </a:path>
              </a:pathLst>
            </a:custGeom>
            <a:solidFill>
              <a:srgbClr val="5BA0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7" name="Google Shape;1310;p33"/>
          <p:cNvGrpSpPr/>
          <p:nvPr/>
        </p:nvGrpSpPr>
        <p:grpSpPr>
          <a:xfrm>
            <a:off x="9650436" y="2625419"/>
            <a:ext cx="1533379" cy="1496415"/>
            <a:chOff x="4921350" y="238100"/>
            <a:chExt cx="865250" cy="891975"/>
          </a:xfrm>
        </p:grpSpPr>
        <p:sp>
          <p:nvSpPr>
            <p:cNvPr id="28" name="Google Shape;1311;p33"/>
            <p:cNvSpPr/>
            <p:nvPr/>
          </p:nvSpPr>
          <p:spPr>
            <a:xfrm>
              <a:off x="5002475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1" y="1"/>
                  </a:moveTo>
                  <a:cubicBezTo>
                    <a:pt x="14290" y="1"/>
                    <a:pt x="13310" y="256"/>
                    <a:pt x="12467" y="747"/>
                  </a:cubicBezTo>
                  <a:lnTo>
                    <a:pt x="1" y="7992"/>
                  </a:lnTo>
                  <a:cubicBezTo>
                    <a:pt x="845" y="7501"/>
                    <a:pt x="1825" y="7246"/>
                    <a:pt x="2906" y="7246"/>
                  </a:cubicBezTo>
                  <a:cubicBezTo>
                    <a:pt x="4397" y="7246"/>
                    <a:pt x="6080" y="7733"/>
                    <a:pt x="7861" y="8760"/>
                  </a:cubicBezTo>
                  <a:lnTo>
                    <a:pt x="20326" y="1516"/>
                  </a:lnTo>
                  <a:cubicBezTo>
                    <a:pt x="18546" y="488"/>
                    <a:pt x="16863" y="1"/>
                    <a:pt x="15371" y="1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" name="Google Shape;1312;p33"/>
            <p:cNvSpPr/>
            <p:nvPr/>
          </p:nvSpPr>
          <p:spPr>
            <a:xfrm>
              <a:off x="5198975" y="275975"/>
              <a:ext cx="587625" cy="835450"/>
            </a:xfrm>
            <a:custGeom>
              <a:avLst/>
              <a:gdLst/>
              <a:ahLst/>
              <a:cxnLst/>
              <a:rect l="l" t="t" r="r" b="b"/>
              <a:pathLst>
                <a:path w="23505" h="33418" extrusionOk="0">
                  <a:moveTo>
                    <a:pt x="12466" y="0"/>
                  </a:moveTo>
                  <a:lnTo>
                    <a:pt x="1" y="7245"/>
                  </a:lnTo>
                  <a:cubicBezTo>
                    <a:pt x="6104" y="10769"/>
                    <a:pt x="11039" y="19318"/>
                    <a:pt x="11020" y="26332"/>
                  </a:cubicBezTo>
                  <a:cubicBezTo>
                    <a:pt x="11011" y="29815"/>
                    <a:pt x="9780" y="32265"/>
                    <a:pt x="7798" y="33417"/>
                  </a:cubicBezTo>
                  <a:lnTo>
                    <a:pt x="20263" y="26172"/>
                  </a:lnTo>
                  <a:cubicBezTo>
                    <a:pt x="22247" y="25020"/>
                    <a:pt x="23476" y="22571"/>
                    <a:pt x="23485" y="19087"/>
                  </a:cubicBezTo>
                  <a:cubicBezTo>
                    <a:pt x="23505" y="12074"/>
                    <a:pt x="18569" y="3524"/>
                    <a:pt x="12466" y="0"/>
                  </a:cubicBezTo>
                  <a:close/>
                </a:path>
              </a:pathLst>
            </a:custGeom>
            <a:solidFill>
              <a:srgbClr val="ED82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" name="Google Shape;1313;p33"/>
            <p:cNvSpPr/>
            <p:nvPr/>
          </p:nvSpPr>
          <p:spPr>
            <a:xfrm>
              <a:off x="492135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0" y="0"/>
                  </a:moveTo>
                  <a:cubicBezTo>
                    <a:pt x="2527" y="0"/>
                    <a:pt x="34" y="2871"/>
                    <a:pt x="20" y="7838"/>
                  </a:cubicBezTo>
                  <a:cubicBezTo>
                    <a:pt x="0" y="14853"/>
                    <a:pt x="4931" y="23392"/>
                    <a:pt x="11034" y="26916"/>
                  </a:cubicBezTo>
                  <a:cubicBezTo>
                    <a:pt x="12816" y="27946"/>
                    <a:pt x="14502" y="28433"/>
                    <a:pt x="15996" y="28433"/>
                  </a:cubicBezTo>
                  <a:cubicBezTo>
                    <a:pt x="19617" y="28433"/>
                    <a:pt x="22111" y="25567"/>
                    <a:pt x="22125" y="20602"/>
                  </a:cubicBezTo>
                  <a:cubicBezTo>
                    <a:pt x="22146" y="13588"/>
                    <a:pt x="17209" y="5039"/>
                    <a:pt x="11106" y="1515"/>
                  </a:cubicBezTo>
                  <a:cubicBezTo>
                    <a:pt x="9325" y="487"/>
                    <a:pt x="7642" y="0"/>
                    <a:pt x="6150" y="0"/>
                  </a:cubicBezTo>
                  <a:close/>
                </a:path>
              </a:pathLst>
            </a:custGeom>
            <a:solidFill>
              <a:srgbClr val="FFAE4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1" name="Google Shape;1306;p33"/>
          <p:cNvGrpSpPr/>
          <p:nvPr/>
        </p:nvGrpSpPr>
        <p:grpSpPr>
          <a:xfrm>
            <a:off x="9760633" y="4087583"/>
            <a:ext cx="1547446" cy="1466809"/>
            <a:chOff x="2933000" y="238100"/>
            <a:chExt cx="865300" cy="891975"/>
          </a:xfrm>
        </p:grpSpPr>
        <p:sp>
          <p:nvSpPr>
            <p:cNvPr id="32" name="Google Shape;1307;p33"/>
            <p:cNvSpPr/>
            <p:nvPr/>
          </p:nvSpPr>
          <p:spPr>
            <a:xfrm>
              <a:off x="3014150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0" y="1"/>
                  </a:moveTo>
                  <a:cubicBezTo>
                    <a:pt x="14290" y="1"/>
                    <a:pt x="13310" y="256"/>
                    <a:pt x="12466" y="747"/>
                  </a:cubicBezTo>
                  <a:lnTo>
                    <a:pt x="0" y="7992"/>
                  </a:lnTo>
                  <a:cubicBezTo>
                    <a:pt x="844" y="7501"/>
                    <a:pt x="1825" y="7246"/>
                    <a:pt x="2906" y="7246"/>
                  </a:cubicBezTo>
                  <a:cubicBezTo>
                    <a:pt x="4397" y="7246"/>
                    <a:pt x="6081" y="7733"/>
                    <a:pt x="7861" y="8760"/>
                  </a:cubicBezTo>
                  <a:lnTo>
                    <a:pt x="20327" y="1516"/>
                  </a:lnTo>
                  <a:cubicBezTo>
                    <a:pt x="18545" y="488"/>
                    <a:pt x="16862" y="1"/>
                    <a:pt x="15370" y="1"/>
                  </a:cubicBezTo>
                  <a:close/>
                </a:path>
              </a:pathLst>
            </a:custGeom>
            <a:solidFill>
              <a:srgbClr val="1578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Google Shape;1308;p33"/>
            <p:cNvSpPr/>
            <p:nvPr/>
          </p:nvSpPr>
          <p:spPr>
            <a:xfrm>
              <a:off x="3210650" y="275975"/>
              <a:ext cx="587650" cy="835450"/>
            </a:xfrm>
            <a:custGeom>
              <a:avLst/>
              <a:gdLst/>
              <a:ahLst/>
              <a:cxnLst/>
              <a:rect l="l" t="t" r="r" b="b"/>
              <a:pathLst>
                <a:path w="23506" h="33418" extrusionOk="0">
                  <a:moveTo>
                    <a:pt x="12467" y="0"/>
                  </a:moveTo>
                  <a:lnTo>
                    <a:pt x="1" y="7245"/>
                  </a:lnTo>
                  <a:cubicBezTo>
                    <a:pt x="6104" y="10769"/>
                    <a:pt x="11040" y="19318"/>
                    <a:pt x="11020" y="26332"/>
                  </a:cubicBezTo>
                  <a:cubicBezTo>
                    <a:pt x="11010" y="29815"/>
                    <a:pt x="9781" y="32265"/>
                    <a:pt x="7797" y="33417"/>
                  </a:cubicBezTo>
                  <a:lnTo>
                    <a:pt x="20262" y="26172"/>
                  </a:lnTo>
                  <a:cubicBezTo>
                    <a:pt x="22246" y="25020"/>
                    <a:pt x="23477" y="22571"/>
                    <a:pt x="23486" y="19087"/>
                  </a:cubicBezTo>
                  <a:cubicBezTo>
                    <a:pt x="23505" y="12075"/>
                    <a:pt x="18570" y="3524"/>
                    <a:pt x="12467" y="0"/>
                  </a:cubicBezTo>
                  <a:close/>
                </a:path>
              </a:pathLst>
            </a:custGeom>
            <a:solidFill>
              <a:srgbClr val="1470E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Google Shape;1309;p33"/>
            <p:cNvSpPr/>
            <p:nvPr/>
          </p:nvSpPr>
          <p:spPr>
            <a:xfrm>
              <a:off x="293300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1" y="0"/>
                  </a:moveTo>
                  <a:cubicBezTo>
                    <a:pt x="2528" y="0"/>
                    <a:pt x="35" y="2871"/>
                    <a:pt x="20" y="7838"/>
                  </a:cubicBezTo>
                  <a:cubicBezTo>
                    <a:pt x="1" y="14853"/>
                    <a:pt x="4931" y="23392"/>
                    <a:pt x="11034" y="26916"/>
                  </a:cubicBezTo>
                  <a:cubicBezTo>
                    <a:pt x="12817" y="27946"/>
                    <a:pt x="14503" y="28433"/>
                    <a:pt x="15997" y="28433"/>
                  </a:cubicBezTo>
                  <a:cubicBezTo>
                    <a:pt x="19618" y="28433"/>
                    <a:pt x="22112" y="25567"/>
                    <a:pt x="22126" y="20602"/>
                  </a:cubicBezTo>
                  <a:cubicBezTo>
                    <a:pt x="22146" y="13588"/>
                    <a:pt x="17210" y="5039"/>
                    <a:pt x="11107" y="1515"/>
                  </a:cubicBezTo>
                  <a:cubicBezTo>
                    <a:pt x="9326" y="487"/>
                    <a:pt x="7643" y="0"/>
                    <a:pt x="6151" y="0"/>
                  </a:cubicBezTo>
                  <a:close/>
                </a:path>
              </a:pathLst>
            </a:custGeom>
            <a:solidFill>
              <a:srgbClr val="5BA0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945925" y="374524"/>
            <a:ext cx="76635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irinci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manqasına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uyğun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38" t="50470" r="47972" b="26147"/>
          <a:stretch/>
        </p:blipFill>
        <p:spPr>
          <a:xfrm>
            <a:off x="1026943" y="914400"/>
            <a:ext cx="2363372" cy="101906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37846" y="1964353"/>
            <a:ext cx="7446499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Ötürmə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funksiyasını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reallaşdıran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az-Latn-AZ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olmalıdır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Burada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P(S)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birinci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sıfırıncı</a:t>
            </a:r>
            <a:r>
              <a:rPr lang="az-Latn-AZ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az-Latn-AZ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polinom</a:t>
            </a:r>
            <a:r>
              <a:rPr lang="az-Latn-AZ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2400" b="1" dirty="0" smtClean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C0 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–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sabit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ədədidir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az-Latn-AZ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İkinci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manqasına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uyğun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</a:t>
            </a:r>
            <a:r>
              <a:rPr lang="az-Latn-AZ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az-Latn-AZ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az-Latn-AZ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az-Latn-AZ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az-Latn-AZ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ötürmə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funksiyasını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reallaşdıran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olmalıdır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Burada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P(S)-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ikinci</a:t>
            </a:r>
            <a:r>
              <a:rPr lang="az-Latn-AZ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ondan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aşağı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polinom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b, C0-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sabit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ədədlərdir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az-Latn-AZ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0" t="48230" r="26714" b="27889"/>
          <a:stretch/>
        </p:blipFill>
        <p:spPr>
          <a:xfrm>
            <a:off x="1055077" y="3629465"/>
            <a:ext cx="3727938" cy="118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966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7927" y="0"/>
            <a:ext cx="803564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 rot="5400000">
            <a:off x="6213712" y="-4876231"/>
            <a:ext cx="805218" cy="11151358"/>
          </a:xfrm>
          <a:prstGeom prst="rect">
            <a:avLst/>
          </a:prstGeom>
          <a:gradFill>
            <a:gsLst>
              <a:gs pos="46000">
                <a:schemeClr val="accent3">
                  <a:lumMod val="60000"/>
                  <a:lumOff val="40000"/>
                </a:schemeClr>
              </a:gs>
              <a:gs pos="59000">
                <a:schemeClr val="accent3">
                  <a:lumMod val="50000"/>
                </a:schemeClr>
              </a:gs>
              <a:gs pos="1900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  <a:lin ang="5400000" scaled="1"/>
          </a:gradFill>
          <a:ln>
            <a:solidFill>
              <a:srgbClr val="FF26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13" name="Google Shape;2935;p44"/>
          <p:cNvGrpSpPr/>
          <p:nvPr/>
        </p:nvGrpSpPr>
        <p:grpSpPr>
          <a:xfrm rot="3402166">
            <a:off x="786644" y="3596845"/>
            <a:ext cx="2289978" cy="2211151"/>
            <a:chOff x="5151925" y="2002325"/>
            <a:chExt cx="364150" cy="311475"/>
          </a:xfrm>
        </p:grpSpPr>
        <p:sp>
          <p:nvSpPr>
            <p:cNvPr id="14" name="Google Shape;2936;p44"/>
            <p:cNvSpPr/>
            <p:nvPr/>
          </p:nvSpPr>
          <p:spPr>
            <a:xfrm>
              <a:off x="5428900" y="2162850"/>
              <a:ext cx="87175" cy="150950"/>
            </a:xfrm>
            <a:custGeom>
              <a:avLst/>
              <a:gdLst/>
              <a:ahLst/>
              <a:cxnLst/>
              <a:rect l="l" t="t" r="r" b="b"/>
              <a:pathLst>
                <a:path w="3487" h="6038" extrusionOk="0">
                  <a:moveTo>
                    <a:pt x="3486" y="0"/>
                  </a:moveTo>
                  <a:lnTo>
                    <a:pt x="12" y="2020"/>
                  </a:lnTo>
                  <a:lnTo>
                    <a:pt x="1" y="6037"/>
                  </a:lnTo>
                  <a:lnTo>
                    <a:pt x="3475" y="4019"/>
                  </a:lnTo>
                  <a:lnTo>
                    <a:pt x="3486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15" name="Google Shape;2937;p44"/>
            <p:cNvGrpSpPr/>
            <p:nvPr/>
          </p:nvGrpSpPr>
          <p:grpSpPr>
            <a:xfrm>
              <a:off x="5151925" y="2002325"/>
              <a:ext cx="364150" cy="311475"/>
              <a:chOff x="5151925" y="2002325"/>
              <a:chExt cx="364150" cy="311475"/>
            </a:xfrm>
          </p:grpSpPr>
          <p:sp>
            <p:nvSpPr>
              <p:cNvPr id="16" name="Google Shape;2945;p44"/>
              <p:cNvSpPr/>
              <p:nvPr/>
            </p:nvSpPr>
            <p:spPr>
              <a:xfrm>
                <a:off x="5341525" y="2162875"/>
                <a:ext cx="87675" cy="150925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6037" extrusionOk="0">
                    <a:moveTo>
                      <a:pt x="11" y="1"/>
                    </a:moveTo>
                    <a:lnTo>
                      <a:pt x="0" y="4018"/>
                    </a:lnTo>
                    <a:lnTo>
                      <a:pt x="3496" y="6036"/>
                    </a:lnTo>
                    <a:lnTo>
                      <a:pt x="3507" y="201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7" name="Google Shape;2946;p44"/>
              <p:cNvSpPr/>
              <p:nvPr/>
            </p:nvSpPr>
            <p:spPr>
              <a:xfrm>
                <a:off x="5341800" y="2112375"/>
                <a:ext cx="174275" cy="101000"/>
              </a:xfrm>
              <a:custGeom>
                <a:avLst/>
                <a:gdLst/>
                <a:ahLst/>
                <a:cxnLst/>
                <a:rect l="l" t="t" r="r" b="b"/>
                <a:pathLst>
                  <a:path w="6971" h="4040" extrusionOk="0">
                    <a:moveTo>
                      <a:pt x="3475" y="1"/>
                    </a:moveTo>
                    <a:lnTo>
                      <a:pt x="0" y="2021"/>
                    </a:lnTo>
                    <a:lnTo>
                      <a:pt x="3496" y="4039"/>
                    </a:lnTo>
                    <a:lnTo>
                      <a:pt x="6970" y="2019"/>
                    </a:lnTo>
                    <a:lnTo>
                      <a:pt x="3475" y="1"/>
                    </a:lnTo>
                    <a:close/>
                  </a:path>
                </a:pathLst>
              </a:custGeom>
              <a:solidFill>
                <a:srgbClr val="FF668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8" name="Google Shape;2947;p44"/>
              <p:cNvSpPr/>
              <p:nvPr/>
            </p:nvSpPr>
            <p:spPr>
              <a:xfrm>
                <a:off x="5239350" y="2052800"/>
                <a:ext cx="87150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6038" extrusionOk="0">
                    <a:moveTo>
                      <a:pt x="3486" y="0"/>
                    </a:moveTo>
                    <a:lnTo>
                      <a:pt x="12" y="2019"/>
                    </a:lnTo>
                    <a:lnTo>
                      <a:pt x="0" y="6037"/>
                    </a:lnTo>
                    <a:lnTo>
                      <a:pt x="3475" y="4018"/>
                    </a:lnTo>
                    <a:lnTo>
                      <a:pt x="3486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" name="Google Shape;2948;p44"/>
              <p:cNvSpPr/>
              <p:nvPr/>
            </p:nvSpPr>
            <p:spPr>
              <a:xfrm>
                <a:off x="5151925" y="2052800"/>
                <a:ext cx="87725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6038" extrusionOk="0">
                    <a:moveTo>
                      <a:pt x="13" y="0"/>
                    </a:moveTo>
                    <a:lnTo>
                      <a:pt x="1" y="4019"/>
                    </a:lnTo>
                    <a:lnTo>
                      <a:pt x="3497" y="6037"/>
                    </a:lnTo>
                    <a:lnTo>
                      <a:pt x="3509" y="201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" name="Google Shape;2949;p44"/>
              <p:cNvSpPr/>
              <p:nvPr/>
            </p:nvSpPr>
            <p:spPr>
              <a:xfrm>
                <a:off x="5152250" y="2002325"/>
                <a:ext cx="174250" cy="100950"/>
              </a:xfrm>
              <a:custGeom>
                <a:avLst/>
                <a:gdLst/>
                <a:ahLst/>
                <a:cxnLst/>
                <a:rect l="l" t="t" r="r" b="b"/>
                <a:pathLst>
                  <a:path w="6970" h="4038" extrusionOk="0">
                    <a:moveTo>
                      <a:pt x="3474" y="1"/>
                    </a:moveTo>
                    <a:lnTo>
                      <a:pt x="0" y="2019"/>
                    </a:lnTo>
                    <a:lnTo>
                      <a:pt x="3496" y="4038"/>
                    </a:lnTo>
                    <a:lnTo>
                      <a:pt x="6970" y="2019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Rectangle 3"/>
          <p:cNvSpPr/>
          <p:nvPr/>
        </p:nvSpPr>
        <p:spPr>
          <a:xfrm>
            <a:off x="3378943" y="444863"/>
            <a:ext cx="86146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Aktiv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manqalarının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prinsipial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elektrik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3681046" y="1226292"/>
            <a:ext cx="7938867" cy="5262979"/>
          </a:xfrm>
          <a:prstGeom prst="rect">
            <a:avLst/>
          </a:prstGeom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Süzgəclər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kaskadlarla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işlənildikdə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iki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tərtibli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manqalardan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istifadə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olunur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iki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tərtibli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manqalarını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reallaşdıran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çoxlu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sayda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elektrik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mümükündür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Sxemotexnikada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onlardan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daha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dayanıqlı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yüksək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göstəricisi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olanlar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geniş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istifadə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olunurlar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Istifadə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olunan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həm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reallaşdırdıqları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növünə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həm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prinsipial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elektrik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sxeminin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quruluşuna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görə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fərqləndirilirlər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Bu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bölümdə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iki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tərtibli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manqaların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birinci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bölmdə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baxılan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ötürmə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funksiyalarını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reallaşdıran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sxemlərin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hesabına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göstərici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parametrlərin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qiymətləndirilməsinə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baxılır</a:t>
            </a: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</p:txBody>
      </p:sp>
      <p:pic>
        <p:nvPicPr>
          <p:cNvPr id="16386" name="Picture 2" descr="ELECTRONICS machine technology circuit electronic computer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93" y="0"/>
            <a:ext cx="3044643" cy="268224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4476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7927" y="0"/>
            <a:ext cx="803564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 rot="5400000">
            <a:off x="6213712" y="-4876231"/>
            <a:ext cx="805218" cy="11151358"/>
          </a:xfrm>
          <a:prstGeom prst="rect">
            <a:avLst/>
          </a:prstGeom>
          <a:gradFill>
            <a:gsLst>
              <a:gs pos="46000">
                <a:schemeClr val="accent3">
                  <a:lumMod val="60000"/>
                  <a:lumOff val="40000"/>
                </a:schemeClr>
              </a:gs>
              <a:gs pos="59000">
                <a:schemeClr val="accent3">
                  <a:lumMod val="50000"/>
                </a:schemeClr>
              </a:gs>
              <a:gs pos="1900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  <a:lin ang="5400000" scaled="1"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82856" y="290095"/>
            <a:ext cx="8173328" cy="6030988"/>
          </a:xfrm>
          <a:prstGeom prst="rect">
            <a:avLst/>
          </a:prstGeom>
          <a:gradFill>
            <a:gsLst>
              <a:gs pos="26276">
                <a:srgbClr val="67A7FF"/>
              </a:gs>
              <a:gs pos="0">
                <a:srgbClr val="002060"/>
              </a:gs>
              <a:gs pos="100000">
                <a:schemeClr val="accent3">
                  <a:lumMod val="60000"/>
                  <a:lumOff val="40000"/>
                </a:schemeClr>
              </a:gs>
              <a:gs pos="16000">
                <a:srgbClr val="00B0F0"/>
              </a:gs>
            </a:gsLst>
            <a:lin ang="5400000" scaled="1"/>
          </a:gra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oogle Shape;1306;p33"/>
          <p:cNvGrpSpPr/>
          <p:nvPr/>
        </p:nvGrpSpPr>
        <p:grpSpPr>
          <a:xfrm>
            <a:off x="9650437" y="1177916"/>
            <a:ext cx="1547446" cy="1466809"/>
            <a:chOff x="2933000" y="238100"/>
            <a:chExt cx="865300" cy="891975"/>
          </a:xfrm>
        </p:grpSpPr>
        <p:sp>
          <p:nvSpPr>
            <p:cNvPr id="24" name="Google Shape;1307;p33"/>
            <p:cNvSpPr/>
            <p:nvPr/>
          </p:nvSpPr>
          <p:spPr>
            <a:xfrm>
              <a:off x="3014150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0" y="1"/>
                  </a:moveTo>
                  <a:cubicBezTo>
                    <a:pt x="14290" y="1"/>
                    <a:pt x="13310" y="256"/>
                    <a:pt x="12466" y="747"/>
                  </a:cubicBezTo>
                  <a:lnTo>
                    <a:pt x="0" y="7992"/>
                  </a:lnTo>
                  <a:cubicBezTo>
                    <a:pt x="844" y="7501"/>
                    <a:pt x="1825" y="7246"/>
                    <a:pt x="2906" y="7246"/>
                  </a:cubicBezTo>
                  <a:cubicBezTo>
                    <a:pt x="4397" y="7246"/>
                    <a:pt x="6081" y="7733"/>
                    <a:pt x="7861" y="8760"/>
                  </a:cubicBezTo>
                  <a:lnTo>
                    <a:pt x="20327" y="1516"/>
                  </a:lnTo>
                  <a:cubicBezTo>
                    <a:pt x="18545" y="488"/>
                    <a:pt x="16862" y="1"/>
                    <a:pt x="15370" y="1"/>
                  </a:cubicBezTo>
                  <a:close/>
                </a:path>
              </a:pathLst>
            </a:custGeom>
            <a:solidFill>
              <a:srgbClr val="1578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" name="Google Shape;1308;p33"/>
            <p:cNvSpPr/>
            <p:nvPr/>
          </p:nvSpPr>
          <p:spPr>
            <a:xfrm>
              <a:off x="3210650" y="275975"/>
              <a:ext cx="587650" cy="835450"/>
            </a:xfrm>
            <a:custGeom>
              <a:avLst/>
              <a:gdLst/>
              <a:ahLst/>
              <a:cxnLst/>
              <a:rect l="l" t="t" r="r" b="b"/>
              <a:pathLst>
                <a:path w="23506" h="33418" extrusionOk="0">
                  <a:moveTo>
                    <a:pt x="12467" y="0"/>
                  </a:moveTo>
                  <a:lnTo>
                    <a:pt x="1" y="7245"/>
                  </a:lnTo>
                  <a:cubicBezTo>
                    <a:pt x="6104" y="10769"/>
                    <a:pt x="11040" y="19318"/>
                    <a:pt x="11020" y="26332"/>
                  </a:cubicBezTo>
                  <a:cubicBezTo>
                    <a:pt x="11010" y="29815"/>
                    <a:pt x="9781" y="32265"/>
                    <a:pt x="7797" y="33417"/>
                  </a:cubicBezTo>
                  <a:lnTo>
                    <a:pt x="20262" y="26172"/>
                  </a:lnTo>
                  <a:cubicBezTo>
                    <a:pt x="22246" y="25020"/>
                    <a:pt x="23477" y="22571"/>
                    <a:pt x="23486" y="19087"/>
                  </a:cubicBezTo>
                  <a:cubicBezTo>
                    <a:pt x="23505" y="12075"/>
                    <a:pt x="18570" y="3524"/>
                    <a:pt x="12467" y="0"/>
                  </a:cubicBezTo>
                  <a:close/>
                </a:path>
              </a:pathLst>
            </a:custGeom>
            <a:solidFill>
              <a:srgbClr val="1470E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" name="Google Shape;1309;p33"/>
            <p:cNvSpPr/>
            <p:nvPr/>
          </p:nvSpPr>
          <p:spPr>
            <a:xfrm>
              <a:off x="293300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1" y="0"/>
                  </a:moveTo>
                  <a:cubicBezTo>
                    <a:pt x="2528" y="0"/>
                    <a:pt x="35" y="2871"/>
                    <a:pt x="20" y="7838"/>
                  </a:cubicBezTo>
                  <a:cubicBezTo>
                    <a:pt x="1" y="14853"/>
                    <a:pt x="4931" y="23392"/>
                    <a:pt x="11034" y="26916"/>
                  </a:cubicBezTo>
                  <a:cubicBezTo>
                    <a:pt x="12817" y="27946"/>
                    <a:pt x="14503" y="28433"/>
                    <a:pt x="15997" y="28433"/>
                  </a:cubicBezTo>
                  <a:cubicBezTo>
                    <a:pt x="19618" y="28433"/>
                    <a:pt x="22112" y="25567"/>
                    <a:pt x="22126" y="20602"/>
                  </a:cubicBezTo>
                  <a:cubicBezTo>
                    <a:pt x="22146" y="13588"/>
                    <a:pt x="17210" y="5039"/>
                    <a:pt x="11107" y="1515"/>
                  </a:cubicBezTo>
                  <a:cubicBezTo>
                    <a:pt x="9326" y="487"/>
                    <a:pt x="7643" y="0"/>
                    <a:pt x="6151" y="0"/>
                  </a:cubicBezTo>
                  <a:close/>
                </a:path>
              </a:pathLst>
            </a:custGeom>
            <a:gradFill>
              <a:gsLst>
                <a:gs pos="79000">
                  <a:schemeClr val="accent3">
                    <a:lumMod val="60000"/>
                    <a:lumOff val="40000"/>
                  </a:schemeClr>
                </a:gs>
                <a:gs pos="59000">
                  <a:schemeClr val="accent3">
                    <a:lumMod val="50000"/>
                  </a:schemeClr>
                </a:gs>
                <a:gs pos="19000">
                  <a:schemeClr val="accent3">
                    <a:lumMod val="75000"/>
                  </a:schemeClr>
                </a:gs>
                <a:gs pos="100000">
                  <a:schemeClr val="accent3">
                    <a:lumMod val="40000"/>
                    <a:lumOff val="6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7" name="Google Shape;1310;p33"/>
          <p:cNvGrpSpPr/>
          <p:nvPr/>
        </p:nvGrpSpPr>
        <p:grpSpPr>
          <a:xfrm>
            <a:off x="9650436" y="2625419"/>
            <a:ext cx="1533379" cy="1496415"/>
            <a:chOff x="4921350" y="238100"/>
            <a:chExt cx="865250" cy="891975"/>
          </a:xfrm>
        </p:grpSpPr>
        <p:sp>
          <p:nvSpPr>
            <p:cNvPr id="28" name="Google Shape;1311;p33"/>
            <p:cNvSpPr/>
            <p:nvPr/>
          </p:nvSpPr>
          <p:spPr>
            <a:xfrm>
              <a:off x="5002475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1" y="1"/>
                  </a:moveTo>
                  <a:cubicBezTo>
                    <a:pt x="14290" y="1"/>
                    <a:pt x="13310" y="256"/>
                    <a:pt x="12467" y="747"/>
                  </a:cubicBezTo>
                  <a:lnTo>
                    <a:pt x="1" y="7992"/>
                  </a:lnTo>
                  <a:cubicBezTo>
                    <a:pt x="845" y="7501"/>
                    <a:pt x="1825" y="7246"/>
                    <a:pt x="2906" y="7246"/>
                  </a:cubicBezTo>
                  <a:cubicBezTo>
                    <a:pt x="4397" y="7246"/>
                    <a:pt x="6080" y="7733"/>
                    <a:pt x="7861" y="8760"/>
                  </a:cubicBezTo>
                  <a:lnTo>
                    <a:pt x="20326" y="1516"/>
                  </a:lnTo>
                  <a:cubicBezTo>
                    <a:pt x="18546" y="488"/>
                    <a:pt x="16863" y="1"/>
                    <a:pt x="15371" y="1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" name="Google Shape;1312;p33"/>
            <p:cNvSpPr/>
            <p:nvPr/>
          </p:nvSpPr>
          <p:spPr>
            <a:xfrm>
              <a:off x="5198975" y="275975"/>
              <a:ext cx="587625" cy="835450"/>
            </a:xfrm>
            <a:custGeom>
              <a:avLst/>
              <a:gdLst/>
              <a:ahLst/>
              <a:cxnLst/>
              <a:rect l="l" t="t" r="r" b="b"/>
              <a:pathLst>
                <a:path w="23505" h="33418" extrusionOk="0">
                  <a:moveTo>
                    <a:pt x="12466" y="0"/>
                  </a:moveTo>
                  <a:lnTo>
                    <a:pt x="1" y="7245"/>
                  </a:lnTo>
                  <a:cubicBezTo>
                    <a:pt x="6104" y="10769"/>
                    <a:pt x="11039" y="19318"/>
                    <a:pt x="11020" y="26332"/>
                  </a:cubicBezTo>
                  <a:cubicBezTo>
                    <a:pt x="11011" y="29815"/>
                    <a:pt x="9780" y="32265"/>
                    <a:pt x="7798" y="33417"/>
                  </a:cubicBezTo>
                  <a:lnTo>
                    <a:pt x="20263" y="26172"/>
                  </a:lnTo>
                  <a:cubicBezTo>
                    <a:pt x="22247" y="25020"/>
                    <a:pt x="23476" y="22571"/>
                    <a:pt x="23485" y="19087"/>
                  </a:cubicBezTo>
                  <a:cubicBezTo>
                    <a:pt x="23505" y="12074"/>
                    <a:pt x="18569" y="3524"/>
                    <a:pt x="12466" y="0"/>
                  </a:cubicBezTo>
                  <a:close/>
                </a:path>
              </a:pathLst>
            </a:custGeom>
            <a:solidFill>
              <a:srgbClr val="ED82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" name="Google Shape;1313;p33"/>
            <p:cNvSpPr/>
            <p:nvPr/>
          </p:nvSpPr>
          <p:spPr>
            <a:xfrm>
              <a:off x="492135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0" y="0"/>
                  </a:moveTo>
                  <a:cubicBezTo>
                    <a:pt x="2527" y="0"/>
                    <a:pt x="34" y="2871"/>
                    <a:pt x="20" y="7838"/>
                  </a:cubicBezTo>
                  <a:cubicBezTo>
                    <a:pt x="0" y="14853"/>
                    <a:pt x="4931" y="23392"/>
                    <a:pt x="11034" y="26916"/>
                  </a:cubicBezTo>
                  <a:cubicBezTo>
                    <a:pt x="12816" y="27946"/>
                    <a:pt x="14502" y="28433"/>
                    <a:pt x="15996" y="28433"/>
                  </a:cubicBezTo>
                  <a:cubicBezTo>
                    <a:pt x="19617" y="28433"/>
                    <a:pt x="22111" y="25567"/>
                    <a:pt x="22125" y="20602"/>
                  </a:cubicBezTo>
                  <a:cubicBezTo>
                    <a:pt x="22146" y="13588"/>
                    <a:pt x="17209" y="5039"/>
                    <a:pt x="11106" y="1515"/>
                  </a:cubicBezTo>
                  <a:cubicBezTo>
                    <a:pt x="9325" y="487"/>
                    <a:pt x="7642" y="0"/>
                    <a:pt x="6150" y="0"/>
                  </a:cubicBezTo>
                  <a:close/>
                </a:path>
              </a:pathLst>
            </a:custGeom>
            <a:gradFill>
              <a:gsLst>
                <a:gs pos="79000">
                  <a:srgbClr val="FFC30D"/>
                </a:gs>
                <a:gs pos="59000">
                  <a:schemeClr val="accent5">
                    <a:lumMod val="50000"/>
                  </a:schemeClr>
                </a:gs>
                <a:gs pos="19000">
                  <a:schemeClr val="accent2">
                    <a:lumMod val="75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1" name="Google Shape;1306;p33"/>
          <p:cNvGrpSpPr/>
          <p:nvPr/>
        </p:nvGrpSpPr>
        <p:grpSpPr>
          <a:xfrm>
            <a:off x="9760633" y="4087583"/>
            <a:ext cx="1547446" cy="1466809"/>
            <a:chOff x="2933000" y="238100"/>
            <a:chExt cx="865300" cy="891975"/>
          </a:xfrm>
        </p:grpSpPr>
        <p:sp>
          <p:nvSpPr>
            <p:cNvPr id="32" name="Google Shape;1307;p33"/>
            <p:cNvSpPr/>
            <p:nvPr/>
          </p:nvSpPr>
          <p:spPr>
            <a:xfrm>
              <a:off x="3014150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0" y="1"/>
                  </a:moveTo>
                  <a:cubicBezTo>
                    <a:pt x="14290" y="1"/>
                    <a:pt x="13310" y="256"/>
                    <a:pt x="12466" y="747"/>
                  </a:cubicBezTo>
                  <a:lnTo>
                    <a:pt x="0" y="7992"/>
                  </a:lnTo>
                  <a:cubicBezTo>
                    <a:pt x="844" y="7501"/>
                    <a:pt x="1825" y="7246"/>
                    <a:pt x="2906" y="7246"/>
                  </a:cubicBezTo>
                  <a:cubicBezTo>
                    <a:pt x="4397" y="7246"/>
                    <a:pt x="6081" y="7733"/>
                    <a:pt x="7861" y="8760"/>
                  </a:cubicBezTo>
                  <a:lnTo>
                    <a:pt x="20327" y="1516"/>
                  </a:lnTo>
                  <a:cubicBezTo>
                    <a:pt x="18545" y="488"/>
                    <a:pt x="16862" y="1"/>
                    <a:pt x="15370" y="1"/>
                  </a:cubicBezTo>
                  <a:close/>
                </a:path>
              </a:pathLst>
            </a:custGeom>
            <a:solidFill>
              <a:srgbClr val="1578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Google Shape;1308;p33"/>
            <p:cNvSpPr/>
            <p:nvPr/>
          </p:nvSpPr>
          <p:spPr>
            <a:xfrm>
              <a:off x="3210650" y="275975"/>
              <a:ext cx="587650" cy="835450"/>
            </a:xfrm>
            <a:custGeom>
              <a:avLst/>
              <a:gdLst/>
              <a:ahLst/>
              <a:cxnLst/>
              <a:rect l="l" t="t" r="r" b="b"/>
              <a:pathLst>
                <a:path w="23506" h="33418" extrusionOk="0">
                  <a:moveTo>
                    <a:pt x="12467" y="0"/>
                  </a:moveTo>
                  <a:lnTo>
                    <a:pt x="1" y="7245"/>
                  </a:lnTo>
                  <a:cubicBezTo>
                    <a:pt x="6104" y="10769"/>
                    <a:pt x="11040" y="19318"/>
                    <a:pt x="11020" y="26332"/>
                  </a:cubicBezTo>
                  <a:cubicBezTo>
                    <a:pt x="11010" y="29815"/>
                    <a:pt x="9781" y="32265"/>
                    <a:pt x="7797" y="33417"/>
                  </a:cubicBezTo>
                  <a:lnTo>
                    <a:pt x="20262" y="26172"/>
                  </a:lnTo>
                  <a:cubicBezTo>
                    <a:pt x="22246" y="25020"/>
                    <a:pt x="23477" y="22571"/>
                    <a:pt x="23486" y="19087"/>
                  </a:cubicBezTo>
                  <a:cubicBezTo>
                    <a:pt x="23505" y="12075"/>
                    <a:pt x="18570" y="3524"/>
                    <a:pt x="12467" y="0"/>
                  </a:cubicBezTo>
                  <a:close/>
                </a:path>
              </a:pathLst>
            </a:custGeom>
            <a:solidFill>
              <a:srgbClr val="1470E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Google Shape;1309;p33"/>
            <p:cNvSpPr/>
            <p:nvPr/>
          </p:nvSpPr>
          <p:spPr>
            <a:xfrm>
              <a:off x="293300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1" y="0"/>
                  </a:moveTo>
                  <a:cubicBezTo>
                    <a:pt x="2528" y="0"/>
                    <a:pt x="35" y="2871"/>
                    <a:pt x="20" y="7838"/>
                  </a:cubicBezTo>
                  <a:cubicBezTo>
                    <a:pt x="1" y="14853"/>
                    <a:pt x="4931" y="23392"/>
                    <a:pt x="11034" y="26916"/>
                  </a:cubicBezTo>
                  <a:cubicBezTo>
                    <a:pt x="12817" y="27946"/>
                    <a:pt x="14503" y="28433"/>
                    <a:pt x="15997" y="28433"/>
                  </a:cubicBezTo>
                  <a:cubicBezTo>
                    <a:pt x="19618" y="28433"/>
                    <a:pt x="22112" y="25567"/>
                    <a:pt x="22126" y="20602"/>
                  </a:cubicBezTo>
                  <a:cubicBezTo>
                    <a:pt x="22146" y="13588"/>
                    <a:pt x="17210" y="5039"/>
                    <a:pt x="11107" y="1515"/>
                  </a:cubicBezTo>
                  <a:cubicBezTo>
                    <a:pt x="9326" y="487"/>
                    <a:pt x="7643" y="0"/>
                    <a:pt x="6151" y="0"/>
                  </a:cubicBezTo>
                  <a:close/>
                </a:path>
              </a:pathLst>
            </a:custGeom>
            <a:gradFill>
              <a:gsLst>
                <a:gs pos="79000">
                  <a:srgbClr val="00B0F0"/>
                </a:gs>
                <a:gs pos="59000">
                  <a:srgbClr val="0070C0"/>
                </a:gs>
                <a:gs pos="19000">
                  <a:schemeClr val="accent3">
                    <a:lumMod val="60000"/>
                    <a:lumOff val="40000"/>
                  </a:schemeClr>
                </a:gs>
                <a:gs pos="100000">
                  <a:schemeClr val="accent3">
                    <a:lumMod val="40000"/>
                    <a:lumOff val="6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1415934" y="419332"/>
            <a:ext cx="6688975" cy="954107"/>
          </a:xfrm>
          <a:prstGeom prst="rect">
            <a:avLst/>
          </a:prstGeom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2800" b="1" dirty="0" err="1" smtClean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Birinci</a:t>
            </a:r>
            <a:r>
              <a:rPr lang="en-US" sz="2800" b="1" dirty="0" smtClean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manqaları</a:t>
            </a:r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 smtClean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prinsipial</a:t>
            </a:r>
            <a:r>
              <a:rPr lang="en-US" sz="2800" b="1" dirty="0" smtClean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elektrik</a:t>
            </a:r>
            <a:r>
              <a:rPr lang="en-US" sz="28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</a:t>
            </a:r>
            <a:endParaRPr lang="en-US" sz="2800" b="1" dirty="0">
              <a:solidFill>
                <a:srgbClr val="FFC3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34" t="26339" r="22517" b="40078"/>
          <a:stretch/>
        </p:blipFill>
        <p:spPr>
          <a:xfrm>
            <a:off x="1295506" y="1461974"/>
            <a:ext cx="6822832" cy="209608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149925" y="3479909"/>
            <a:ext cx="80356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Aşağı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tezlikli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I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manqaları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prinsipial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elektrik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a) K &gt; 1; b) K = 1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08364" y="4131071"/>
            <a:ext cx="803563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Sxemdəki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elementlərin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nominal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qiymətlərinin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təyini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aşağıdakı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kimidir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18" t="47712" r="42562" b="42296"/>
          <a:stretch/>
        </p:blipFill>
        <p:spPr>
          <a:xfrm>
            <a:off x="4960589" y="5384799"/>
            <a:ext cx="4067298" cy="89183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78" t="60029" r="55844" b="33555"/>
          <a:stretch/>
        </p:blipFill>
        <p:spPr>
          <a:xfrm>
            <a:off x="1509486" y="5573486"/>
            <a:ext cx="2394858" cy="75474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480457" y="4891314"/>
            <a:ext cx="36583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24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a)                                         b)</a:t>
            </a:r>
            <a:endParaRPr lang="en-US" sz="24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51" t="41807" r="45456" b="51777"/>
          <a:stretch/>
        </p:blipFill>
        <p:spPr>
          <a:xfrm>
            <a:off x="2351316" y="4804229"/>
            <a:ext cx="1552252" cy="81279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19" t="56948" r="49495" b="39715"/>
          <a:stretch/>
        </p:blipFill>
        <p:spPr>
          <a:xfrm>
            <a:off x="4963885" y="4852123"/>
            <a:ext cx="1190172" cy="54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89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7927" y="0"/>
            <a:ext cx="803564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 rot="5400000">
            <a:off x="6213712" y="-4876231"/>
            <a:ext cx="805218" cy="11151358"/>
          </a:xfrm>
          <a:prstGeom prst="rect">
            <a:avLst/>
          </a:prstGeom>
          <a:gradFill>
            <a:gsLst>
              <a:gs pos="46000">
                <a:schemeClr val="accent3">
                  <a:lumMod val="60000"/>
                  <a:lumOff val="40000"/>
                </a:schemeClr>
              </a:gs>
              <a:gs pos="59000">
                <a:schemeClr val="accent3">
                  <a:lumMod val="50000"/>
                </a:schemeClr>
              </a:gs>
              <a:gs pos="1900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  <a:lin ang="5400000" scaled="1"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82856" y="290095"/>
            <a:ext cx="8173328" cy="6030988"/>
          </a:xfrm>
          <a:prstGeom prst="rect">
            <a:avLst/>
          </a:prstGeom>
          <a:gradFill>
            <a:gsLst>
              <a:gs pos="26276">
                <a:srgbClr val="67A7FF"/>
              </a:gs>
              <a:gs pos="0">
                <a:srgbClr val="002060"/>
              </a:gs>
              <a:gs pos="100000">
                <a:schemeClr val="accent3">
                  <a:lumMod val="60000"/>
                  <a:lumOff val="40000"/>
                </a:schemeClr>
              </a:gs>
              <a:gs pos="16000">
                <a:srgbClr val="00B0F0"/>
              </a:gs>
            </a:gsLst>
            <a:lin ang="5400000" scaled="1"/>
          </a:gra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oogle Shape;1306;p33"/>
          <p:cNvGrpSpPr/>
          <p:nvPr/>
        </p:nvGrpSpPr>
        <p:grpSpPr>
          <a:xfrm>
            <a:off x="9650437" y="1177916"/>
            <a:ext cx="1547446" cy="1466809"/>
            <a:chOff x="2933000" y="238100"/>
            <a:chExt cx="865300" cy="891975"/>
          </a:xfrm>
        </p:grpSpPr>
        <p:sp>
          <p:nvSpPr>
            <p:cNvPr id="24" name="Google Shape;1307;p33"/>
            <p:cNvSpPr/>
            <p:nvPr/>
          </p:nvSpPr>
          <p:spPr>
            <a:xfrm>
              <a:off x="3014150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0" y="1"/>
                  </a:moveTo>
                  <a:cubicBezTo>
                    <a:pt x="14290" y="1"/>
                    <a:pt x="13310" y="256"/>
                    <a:pt x="12466" y="747"/>
                  </a:cubicBezTo>
                  <a:lnTo>
                    <a:pt x="0" y="7992"/>
                  </a:lnTo>
                  <a:cubicBezTo>
                    <a:pt x="844" y="7501"/>
                    <a:pt x="1825" y="7246"/>
                    <a:pt x="2906" y="7246"/>
                  </a:cubicBezTo>
                  <a:cubicBezTo>
                    <a:pt x="4397" y="7246"/>
                    <a:pt x="6081" y="7733"/>
                    <a:pt x="7861" y="8760"/>
                  </a:cubicBezTo>
                  <a:lnTo>
                    <a:pt x="20327" y="1516"/>
                  </a:lnTo>
                  <a:cubicBezTo>
                    <a:pt x="18545" y="488"/>
                    <a:pt x="16862" y="1"/>
                    <a:pt x="15370" y="1"/>
                  </a:cubicBezTo>
                  <a:close/>
                </a:path>
              </a:pathLst>
            </a:custGeom>
            <a:solidFill>
              <a:srgbClr val="1578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" name="Google Shape;1308;p33"/>
            <p:cNvSpPr/>
            <p:nvPr/>
          </p:nvSpPr>
          <p:spPr>
            <a:xfrm>
              <a:off x="3210650" y="275975"/>
              <a:ext cx="587650" cy="835450"/>
            </a:xfrm>
            <a:custGeom>
              <a:avLst/>
              <a:gdLst/>
              <a:ahLst/>
              <a:cxnLst/>
              <a:rect l="l" t="t" r="r" b="b"/>
              <a:pathLst>
                <a:path w="23506" h="33418" extrusionOk="0">
                  <a:moveTo>
                    <a:pt x="12467" y="0"/>
                  </a:moveTo>
                  <a:lnTo>
                    <a:pt x="1" y="7245"/>
                  </a:lnTo>
                  <a:cubicBezTo>
                    <a:pt x="6104" y="10769"/>
                    <a:pt x="11040" y="19318"/>
                    <a:pt x="11020" y="26332"/>
                  </a:cubicBezTo>
                  <a:cubicBezTo>
                    <a:pt x="11010" y="29815"/>
                    <a:pt x="9781" y="32265"/>
                    <a:pt x="7797" y="33417"/>
                  </a:cubicBezTo>
                  <a:lnTo>
                    <a:pt x="20262" y="26172"/>
                  </a:lnTo>
                  <a:cubicBezTo>
                    <a:pt x="22246" y="25020"/>
                    <a:pt x="23477" y="22571"/>
                    <a:pt x="23486" y="19087"/>
                  </a:cubicBezTo>
                  <a:cubicBezTo>
                    <a:pt x="23505" y="12075"/>
                    <a:pt x="18570" y="3524"/>
                    <a:pt x="12467" y="0"/>
                  </a:cubicBezTo>
                  <a:close/>
                </a:path>
              </a:pathLst>
            </a:custGeom>
            <a:solidFill>
              <a:srgbClr val="1470E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" name="Google Shape;1309;p33"/>
            <p:cNvSpPr/>
            <p:nvPr/>
          </p:nvSpPr>
          <p:spPr>
            <a:xfrm>
              <a:off x="293300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1" y="0"/>
                  </a:moveTo>
                  <a:cubicBezTo>
                    <a:pt x="2528" y="0"/>
                    <a:pt x="35" y="2871"/>
                    <a:pt x="20" y="7838"/>
                  </a:cubicBezTo>
                  <a:cubicBezTo>
                    <a:pt x="1" y="14853"/>
                    <a:pt x="4931" y="23392"/>
                    <a:pt x="11034" y="26916"/>
                  </a:cubicBezTo>
                  <a:cubicBezTo>
                    <a:pt x="12817" y="27946"/>
                    <a:pt x="14503" y="28433"/>
                    <a:pt x="15997" y="28433"/>
                  </a:cubicBezTo>
                  <a:cubicBezTo>
                    <a:pt x="19618" y="28433"/>
                    <a:pt x="22112" y="25567"/>
                    <a:pt x="22126" y="20602"/>
                  </a:cubicBezTo>
                  <a:cubicBezTo>
                    <a:pt x="22146" y="13588"/>
                    <a:pt x="17210" y="5039"/>
                    <a:pt x="11107" y="1515"/>
                  </a:cubicBezTo>
                  <a:cubicBezTo>
                    <a:pt x="9326" y="487"/>
                    <a:pt x="7643" y="0"/>
                    <a:pt x="6151" y="0"/>
                  </a:cubicBezTo>
                  <a:close/>
                </a:path>
              </a:pathLst>
            </a:custGeom>
            <a:gradFill>
              <a:gsLst>
                <a:gs pos="79000">
                  <a:schemeClr val="accent3">
                    <a:lumMod val="60000"/>
                    <a:lumOff val="40000"/>
                  </a:schemeClr>
                </a:gs>
                <a:gs pos="59000">
                  <a:schemeClr val="accent3">
                    <a:lumMod val="50000"/>
                  </a:schemeClr>
                </a:gs>
                <a:gs pos="19000">
                  <a:schemeClr val="accent3">
                    <a:lumMod val="75000"/>
                  </a:schemeClr>
                </a:gs>
                <a:gs pos="100000">
                  <a:schemeClr val="accent3">
                    <a:lumMod val="40000"/>
                    <a:lumOff val="6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7" name="Google Shape;1310;p33"/>
          <p:cNvGrpSpPr/>
          <p:nvPr/>
        </p:nvGrpSpPr>
        <p:grpSpPr>
          <a:xfrm>
            <a:off x="9650436" y="2625419"/>
            <a:ext cx="1533379" cy="1496415"/>
            <a:chOff x="4921350" y="238100"/>
            <a:chExt cx="865250" cy="891975"/>
          </a:xfrm>
        </p:grpSpPr>
        <p:sp>
          <p:nvSpPr>
            <p:cNvPr id="28" name="Google Shape;1311;p33"/>
            <p:cNvSpPr/>
            <p:nvPr/>
          </p:nvSpPr>
          <p:spPr>
            <a:xfrm>
              <a:off x="5002475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1" y="1"/>
                  </a:moveTo>
                  <a:cubicBezTo>
                    <a:pt x="14290" y="1"/>
                    <a:pt x="13310" y="256"/>
                    <a:pt x="12467" y="747"/>
                  </a:cubicBezTo>
                  <a:lnTo>
                    <a:pt x="1" y="7992"/>
                  </a:lnTo>
                  <a:cubicBezTo>
                    <a:pt x="845" y="7501"/>
                    <a:pt x="1825" y="7246"/>
                    <a:pt x="2906" y="7246"/>
                  </a:cubicBezTo>
                  <a:cubicBezTo>
                    <a:pt x="4397" y="7246"/>
                    <a:pt x="6080" y="7733"/>
                    <a:pt x="7861" y="8760"/>
                  </a:cubicBezTo>
                  <a:lnTo>
                    <a:pt x="20326" y="1516"/>
                  </a:lnTo>
                  <a:cubicBezTo>
                    <a:pt x="18546" y="488"/>
                    <a:pt x="16863" y="1"/>
                    <a:pt x="15371" y="1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" name="Google Shape;1312;p33"/>
            <p:cNvSpPr/>
            <p:nvPr/>
          </p:nvSpPr>
          <p:spPr>
            <a:xfrm>
              <a:off x="5198975" y="275975"/>
              <a:ext cx="587625" cy="835450"/>
            </a:xfrm>
            <a:custGeom>
              <a:avLst/>
              <a:gdLst/>
              <a:ahLst/>
              <a:cxnLst/>
              <a:rect l="l" t="t" r="r" b="b"/>
              <a:pathLst>
                <a:path w="23505" h="33418" extrusionOk="0">
                  <a:moveTo>
                    <a:pt x="12466" y="0"/>
                  </a:moveTo>
                  <a:lnTo>
                    <a:pt x="1" y="7245"/>
                  </a:lnTo>
                  <a:cubicBezTo>
                    <a:pt x="6104" y="10769"/>
                    <a:pt x="11039" y="19318"/>
                    <a:pt x="11020" y="26332"/>
                  </a:cubicBezTo>
                  <a:cubicBezTo>
                    <a:pt x="11011" y="29815"/>
                    <a:pt x="9780" y="32265"/>
                    <a:pt x="7798" y="33417"/>
                  </a:cubicBezTo>
                  <a:lnTo>
                    <a:pt x="20263" y="26172"/>
                  </a:lnTo>
                  <a:cubicBezTo>
                    <a:pt x="22247" y="25020"/>
                    <a:pt x="23476" y="22571"/>
                    <a:pt x="23485" y="19087"/>
                  </a:cubicBezTo>
                  <a:cubicBezTo>
                    <a:pt x="23505" y="12074"/>
                    <a:pt x="18569" y="3524"/>
                    <a:pt x="12466" y="0"/>
                  </a:cubicBezTo>
                  <a:close/>
                </a:path>
              </a:pathLst>
            </a:custGeom>
            <a:solidFill>
              <a:srgbClr val="ED82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" name="Google Shape;1313;p33"/>
            <p:cNvSpPr/>
            <p:nvPr/>
          </p:nvSpPr>
          <p:spPr>
            <a:xfrm>
              <a:off x="492135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0" y="0"/>
                  </a:moveTo>
                  <a:cubicBezTo>
                    <a:pt x="2527" y="0"/>
                    <a:pt x="34" y="2871"/>
                    <a:pt x="20" y="7838"/>
                  </a:cubicBezTo>
                  <a:cubicBezTo>
                    <a:pt x="0" y="14853"/>
                    <a:pt x="4931" y="23392"/>
                    <a:pt x="11034" y="26916"/>
                  </a:cubicBezTo>
                  <a:cubicBezTo>
                    <a:pt x="12816" y="27946"/>
                    <a:pt x="14502" y="28433"/>
                    <a:pt x="15996" y="28433"/>
                  </a:cubicBezTo>
                  <a:cubicBezTo>
                    <a:pt x="19617" y="28433"/>
                    <a:pt x="22111" y="25567"/>
                    <a:pt x="22125" y="20602"/>
                  </a:cubicBezTo>
                  <a:cubicBezTo>
                    <a:pt x="22146" y="13588"/>
                    <a:pt x="17209" y="5039"/>
                    <a:pt x="11106" y="1515"/>
                  </a:cubicBezTo>
                  <a:cubicBezTo>
                    <a:pt x="9325" y="487"/>
                    <a:pt x="7642" y="0"/>
                    <a:pt x="6150" y="0"/>
                  </a:cubicBezTo>
                  <a:close/>
                </a:path>
              </a:pathLst>
            </a:custGeom>
            <a:gradFill>
              <a:gsLst>
                <a:gs pos="79000">
                  <a:srgbClr val="FFC30D"/>
                </a:gs>
                <a:gs pos="59000">
                  <a:schemeClr val="accent5">
                    <a:lumMod val="50000"/>
                  </a:schemeClr>
                </a:gs>
                <a:gs pos="19000">
                  <a:schemeClr val="accent2">
                    <a:lumMod val="75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1" name="Google Shape;1306;p33"/>
          <p:cNvGrpSpPr/>
          <p:nvPr/>
        </p:nvGrpSpPr>
        <p:grpSpPr>
          <a:xfrm>
            <a:off x="9760633" y="4087583"/>
            <a:ext cx="1547446" cy="1466809"/>
            <a:chOff x="2933000" y="238100"/>
            <a:chExt cx="865300" cy="891975"/>
          </a:xfrm>
        </p:grpSpPr>
        <p:sp>
          <p:nvSpPr>
            <p:cNvPr id="32" name="Google Shape;1307;p33"/>
            <p:cNvSpPr/>
            <p:nvPr/>
          </p:nvSpPr>
          <p:spPr>
            <a:xfrm>
              <a:off x="3014150" y="238100"/>
              <a:ext cx="508175" cy="219025"/>
            </a:xfrm>
            <a:custGeom>
              <a:avLst/>
              <a:gdLst/>
              <a:ahLst/>
              <a:cxnLst/>
              <a:rect l="l" t="t" r="r" b="b"/>
              <a:pathLst>
                <a:path w="20327" h="8761" extrusionOk="0">
                  <a:moveTo>
                    <a:pt x="15370" y="1"/>
                  </a:moveTo>
                  <a:cubicBezTo>
                    <a:pt x="14290" y="1"/>
                    <a:pt x="13310" y="256"/>
                    <a:pt x="12466" y="747"/>
                  </a:cubicBezTo>
                  <a:lnTo>
                    <a:pt x="0" y="7992"/>
                  </a:lnTo>
                  <a:cubicBezTo>
                    <a:pt x="844" y="7501"/>
                    <a:pt x="1825" y="7246"/>
                    <a:pt x="2906" y="7246"/>
                  </a:cubicBezTo>
                  <a:cubicBezTo>
                    <a:pt x="4397" y="7246"/>
                    <a:pt x="6081" y="7733"/>
                    <a:pt x="7861" y="8760"/>
                  </a:cubicBezTo>
                  <a:lnTo>
                    <a:pt x="20327" y="1516"/>
                  </a:lnTo>
                  <a:cubicBezTo>
                    <a:pt x="18545" y="488"/>
                    <a:pt x="16862" y="1"/>
                    <a:pt x="15370" y="1"/>
                  </a:cubicBezTo>
                  <a:close/>
                </a:path>
              </a:pathLst>
            </a:custGeom>
            <a:solidFill>
              <a:srgbClr val="1578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Google Shape;1308;p33"/>
            <p:cNvSpPr/>
            <p:nvPr/>
          </p:nvSpPr>
          <p:spPr>
            <a:xfrm>
              <a:off x="3210650" y="275975"/>
              <a:ext cx="587650" cy="835450"/>
            </a:xfrm>
            <a:custGeom>
              <a:avLst/>
              <a:gdLst/>
              <a:ahLst/>
              <a:cxnLst/>
              <a:rect l="l" t="t" r="r" b="b"/>
              <a:pathLst>
                <a:path w="23506" h="33418" extrusionOk="0">
                  <a:moveTo>
                    <a:pt x="12467" y="0"/>
                  </a:moveTo>
                  <a:lnTo>
                    <a:pt x="1" y="7245"/>
                  </a:lnTo>
                  <a:cubicBezTo>
                    <a:pt x="6104" y="10769"/>
                    <a:pt x="11040" y="19318"/>
                    <a:pt x="11020" y="26332"/>
                  </a:cubicBezTo>
                  <a:cubicBezTo>
                    <a:pt x="11010" y="29815"/>
                    <a:pt x="9781" y="32265"/>
                    <a:pt x="7797" y="33417"/>
                  </a:cubicBezTo>
                  <a:lnTo>
                    <a:pt x="20262" y="26172"/>
                  </a:lnTo>
                  <a:cubicBezTo>
                    <a:pt x="22246" y="25020"/>
                    <a:pt x="23477" y="22571"/>
                    <a:pt x="23486" y="19087"/>
                  </a:cubicBezTo>
                  <a:cubicBezTo>
                    <a:pt x="23505" y="12075"/>
                    <a:pt x="18570" y="3524"/>
                    <a:pt x="12467" y="0"/>
                  </a:cubicBezTo>
                  <a:close/>
                </a:path>
              </a:pathLst>
            </a:custGeom>
            <a:solidFill>
              <a:srgbClr val="1470E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Google Shape;1309;p33"/>
            <p:cNvSpPr/>
            <p:nvPr/>
          </p:nvSpPr>
          <p:spPr>
            <a:xfrm>
              <a:off x="2933000" y="419225"/>
              <a:ext cx="553650" cy="710850"/>
            </a:xfrm>
            <a:custGeom>
              <a:avLst/>
              <a:gdLst/>
              <a:ahLst/>
              <a:cxnLst/>
              <a:rect l="l" t="t" r="r" b="b"/>
              <a:pathLst>
                <a:path w="22146" h="28434" extrusionOk="0">
                  <a:moveTo>
                    <a:pt x="6151" y="0"/>
                  </a:moveTo>
                  <a:cubicBezTo>
                    <a:pt x="2528" y="0"/>
                    <a:pt x="35" y="2871"/>
                    <a:pt x="20" y="7838"/>
                  </a:cubicBezTo>
                  <a:cubicBezTo>
                    <a:pt x="1" y="14853"/>
                    <a:pt x="4931" y="23392"/>
                    <a:pt x="11034" y="26916"/>
                  </a:cubicBezTo>
                  <a:cubicBezTo>
                    <a:pt x="12817" y="27946"/>
                    <a:pt x="14503" y="28433"/>
                    <a:pt x="15997" y="28433"/>
                  </a:cubicBezTo>
                  <a:cubicBezTo>
                    <a:pt x="19618" y="28433"/>
                    <a:pt x="22112" y="25567"/>
                    <a:pt x="22126" y="20602"/>
                  </a:cubicBezTo>
                  <a:cubicBezTo>
                    <a:pt x="22146" y="13588"/>
                    <a:pt x="17210" y="5039"/>
                    <a:pt x="11107" y="1515"/>
                  </a:cubicBezTo>
                  <a:cubicBezTo>
                    <a:pt x="9326" y="487"/>
                    <a:pt x="7643" y="0"/>
                    <a:pt x="6151" y="0"/>
                  </a:cubicBezTo>
                  <a:close/>
                </a:path>
              </a:pathLst>
            </a:custGeom>
            <a:gradFill>
              <a:gsLst>
                <a:gs pos="79000">
                  <a:srgbClr val="00B0F0"/>
                </a:gs>
                <a:gs pos="59000">
                  <a:srgbClr val="0070C0"/>
                </a:gs>
                <a:gs pos="19000">
                  <a:schemeClr val="accent3">
                    <a:lumMod val="60000"/>
                    <a:lumOff val="40000"/>
                  </a:schemeClr>
                </a:gs>
                <a:gs pos="100000">
                  <a:schemeClr val="accent3">
                    <a:lumMod val="40000"/>
                    <a:lumOff val="6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045028" y="449722"/>
            <a:ext cx="7881258" cy="830997"/>
          </a:xfrm>
          <a:prstGeom prst="rect">
            <a:avLst/>
          </a:prstGeom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Aşağı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tezlikli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II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tərtib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polinomial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Battervort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Çebişev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süzgəclər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prinsipial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elektrik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sxemlərdən</a:t>
            </a:r>
            <a:r>
              <a:rPr lang="en-US" sz="2400" b="1" dirty="0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C3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biri</a:t>
            </a:r>
            <a:endParaRPr lang="en-US" sz="2400" b="1" dirty="0">
              <a:solidFill>
                <a:srgbClr val="FFC3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30769" r="17316" b="21492"/>
          <a:stretch/>
        </p:blipFill>
        <p:spPr>
          <a:xfrm>
            <a:off x="1001486" y="1335315"/>
            <a:ext cx="6081486" cy="26996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14400" y="3904121"/>
            <a:ext cx="81425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Aşağı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tezlikli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polinomial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manqaları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çoxilgəklə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əks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rabitəli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prinsipial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elektrik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Rectangle 9"/>
          <p:cNvSpPr/>
          <p:nvPr/>
        </p:nvSpPr>
        <p:spPr>
          <a:xfrm>
            <a:off x="914399" y="4709049"/>
            <a:ext cx="76925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əks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rabitə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siqnalı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eyni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zamanda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həm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rezistiv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R2,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həm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tutum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C1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elementlərlə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ötürüldüyündən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çox</a:t>
            </a:r>
            <a:r>
              <a:rPr lang="az-Latn-AZ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ilgəklə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əks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rabitə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(QƏR)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sxemi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adlanır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5492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 rot="5400000">
            <a:off x="6213712" y="-4876231"/>
            <a:ext cx="805218" cy="11151358"/>
          </a:xfrm>
          <a:prstGeom prst="rect">
            <a:avLst/>
          </a:prstGeom>
          <a:gradFill>
            <a:gsLst>
              <a:gs pos="46000">
                <a:srgbClr val="93C47D"/>
              </a:gs>
              <a:gs pos="59000">
                <a:srgbClr val="93C47D"/>
              </a:gs>
              <a:gs pos="19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rgbClr val="FF26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Elektrik - Elektronik Teknolojisi | Topkapı Okulları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069" y="-43933"/>
            <a:ext cx="3548417" cy="349681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534153" y="348988"/>
            <a:ext cx="40318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az-Latn-AZ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Aktiv süzgəclər</a:t>
            </a:r>
            <a:endParaRPr lang="en-US" sz="3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2273" y="1280574"/>
            <a:ext cx="803398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Aktiv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süzgəclər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həm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seçici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həm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də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elektrik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siqnallarının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səviyyəsini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yüksəldən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gücləndirici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elektron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qurğularıdırlar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Prinsipial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elektrik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sxemində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xətti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rejimdə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işlədilən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əməliyyat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gücləndiricilərindən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passiv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elementlərdən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rezistiv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müqavimət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(R),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tutum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(C)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induktiv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(L)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elementlər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istifadə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olunur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Aktiv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sxemlərinin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işlənilməsində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iki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üsuldan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istifadə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olunur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000" b="1" dirty="0">
              <a:solidFill>
                <a:schemeClr val="accent3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488442" y="3529031"/>
            <a:ext cx="9207690" cy="1409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000" b="1" dirty="0" smtClean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az-Latn-AZ" sz="2000" b="1" dirty="0" smtClean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smtClean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LC-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süzgəclərin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yaradılmasının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klassik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metodlarına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əsaslanır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lakin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real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induktiv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sarğaclar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əvəzinə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onların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sxem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ekvivalentləri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giratorlar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istifadə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olunur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Bu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üsul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mürəkkəbdir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sxeminin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işlənilməsində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çoxlu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sayda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elem</a:t>
            </a:r>
            <a:r>
              <a:rPr lang="az-Latn-AZ" sz="2000" b="1" dirty="0" smtClean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2000" b="1" dirty="0" err="1" smtClean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ntlərdən</a:t>
            </a:r>
            <a:r>
              <a:rPr lang="en-US" sz="2000" b="1" dirty="0" smtClean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istifadə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olunmasını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tələb</a:t>
            </a:r>
            <a:r>
              <a:rPr lang="en-US" sz="2000" b="1" dirty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edir</a:t>
            </a:r>
            <a:r>
              <a:rPr lang="en-US" sz="2000" b="1" dirty="0" smtClean="0">
                <a:solidFill>
                  <a:srgbClr val="8800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000" b="1" dirty="0">
              <a:solidFill>
                <a:srgbClr val="88001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20287" y="4966615"/>
            <a:ext cx="9394209" cy="1409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az-Latn-AZ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İ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nduktiv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sarğacdan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istifadə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etmədən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RC-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süzgəclərin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yaradılmasına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əsaslanır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daha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kompakt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qurğu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yaratmağa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imkan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verdiyindən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geniş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tətbiq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olunur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Bu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bölmədə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aktiv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RC-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süzgəclərin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kaskadlarla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işlənilməsinə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kaskadları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reallaşdıran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manqalarının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ötürmə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funksiyalarının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təhlilinə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baxılır</a:t>
            </a:r>
            <a:r>
              <a:rPr lang="en-US" sz="2000" b="1" dirty="0" smtClean="0">
                <a:solidFill>
                  <a:srgbClr val="FF7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000" b="1" dirty="0">
              <a:solidFill>
                <a:srgbClr val="FF7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3" name="Google Shape;2935;p44"/>
          <p:cNvGrpSpPr/>
          <p:nvPr/>
        </p:nvGrpSpPr>
        <p:grpSpPr>
          <a:xfrm rot="3402166">
            <a:off x="689662" y="3915499"/>
            <a:ext cx="2289978" cy="2211151"/>
            <a:chOff x="5151925" y="2002325"/>
            <a:chExt cx="364150" cy="311475"/>
          </a:xfrm>
        </p:grpSpPr>
        <p:sp>
          <p:nvSpPr>
            <p:cNvPr id="14" name="Google Shape;2936;p44"/>
            <p:cNvSpPr/>
            <p:nvPr/>
          </p:nvSpPr>
          <p:spPr>
            <a:xfrm>
              <a:off x="5428900" y="2162850"/>
              <a:ext cx="87175" cy="150950"/>
            </a:xfrm>
            <a:custGeom>
              <a:avLst/>
              <a:gdLst/>
              <a:ahLst/>
              <a:cxnLst/>
              <a:rect l="l" t="t" r="r" b="b"/>
              <a:pathLst>
                <a:path w="3487" h="6038" extrusionOk="0">
                  <a:moveTo>
                    <a:pt x="3486" y="0"/>
                  </a:moveTo>
                  <a:lnTo>
                    <a:pt x="12" y="2020"/>
                  </a:lnTo>
                  <a:lnTo>
                    <a:pt x="1" y="6037"/>
                  </a:lnTo>
                  <a:lnTo>
                    <a:pt x="3475" y="4019"/>
                  </a:lnTo>
                  <a:lnTo>
                    <a:pt x="3486" y="0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15" name="Google Shape;2937;p44"/>
            <p:cNvGrpSpPr/>
            <p:nvPr/>
          </p:nvGrpSpPr>
          <p:grpSpPr>
            <a:xfrm>
              <a:off x="5151925" y="2002325"/>
              <a:ext cx="364150" cy="311475"/>
              <a:chOff x="5151925" y="2002325"/>
              <a:chExt cx="364150" cy="311475"/>
            </a:xfrm>
          </p:grpSpPr>
          <p:sp>
            <p:nvSpPr>
              <p:cNvPr id="16" name="Google Shape;2945;p44"/>
              <p:cNvSpPr/>
              <p:nvPr/>
            </p:nvSpPr>
            <p:spPr>
              <a:xfrm>
                <a:off x="5341525" y="2162875"/>
                <a:ext cx="87675" cy="150925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6037" extrusionOk="0">
                    <a:moveTo>
                      <a:pt x="11" y="1"/>
                    </a:moveTo>
                    <a:lnTo>
                      <a:pt x="0" y="4018"/>
                    </a:lnTo>
                    <a:lnTo>
                      <a:pt x="3496" y="6036"/>
                    </a:lnTo>
                    <a:lnTo>
                      <a:pt x="3507" y="201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7" name="Google Shape;2946;p44"/>
              <p:cNvSpPr/>
              <p:nvPr/>
            </p:nvSpPr>
            <p:spPr>
              <a:xfrm>
                <a:off x="5341800" y="2112375"/>
                <a:ext cx="174275" cy="101000"/>
              </a:xfrm>
              <a:custGeom>
                <a:avLst/>
                <a:gdLst/>
                <a:ahLst/>
                <a:cxnLst/>
                <a:rect l="l" t="t" r="r" b="b"/>
                <a:pathLst>
                  <a:path w="6971" h="4040" extrusionOk="0">
                    <a:moveTo>
                      <a:pt x="3475" y="1"/>
                    </a:moveTo>
                    <a:lnTo>
                      <a:pt x="0" y="2021"/>
                    </a:lnTo>
                    <a:lnTo>
                      <a:pt x="3496" y="4039"/>
                    </a:lnTo>
                    <a:lnTo>
                      <a:pt x="6970" y="2019"/>
                    </a:lnTo>
                    <a:lnTo>
                      <a:pt x="3475" y="1"/>
                    </a:lnTo>
                    <a:close/>
                  </a:path>
                </a:pathLst>
              </a:custGeom>
              <a:solidFill>
                <a:srgbClr val="FFA6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8" name="Google Shape;2947;p44"/>
              <p:cNvSpPr/>
              <p:nvPr/>
            </p:nvSpPr>
            <p:spPr>
              <a:xfrm>
                <a:off x="5239350" y="2052800"/>
                <a:ext cx="87150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6038" extrusionOk="0">
                    <a:moveTo>
                      <a:pt x="3486" y="0"/>
                    </a:moveTo>
                    <a:lnTo>
                      <a:pt x="12" y="2019"/>
                    </a:lnTo>
                    <a:lnTo>
                      <a:pt x="0" y="6037"/>
                    </a:lnTo>
                    <a:lnTo>
                      <a:pt x="3475" y="4018"/>
                    </a:lnTo>
                    <a:lnTo>
                      <a:pt x="3486" y="0"/>
                    </a:lnTo>
                    <a:close/>
                  </a:path>
                </a:pathLst>
              </a:custGeom>
              <a:solidFill>
                <a:srgbClr val="FF003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" name="Google Shape;2948;p44"/>
              <p:cNvSpPr/>
              <p:nvPr/>
            </p:nvSpPr>
            <p:spPr>
              <a:xfrm>
                <a:off x="5151925" y="2052800"/>
                <a:ext cx="87725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6038" extrusionOk="0">
                    <a:moveTo>
                      <a:pt x="13" y="0"/>
                    </a:moveTo>
                    <a:lnTo>
                      <a:pt x="1" y="4019"/>
                    </a:lnTo>
                    <a:lnTo>
                      <a:pt x="3497" y="6037"/>
                    </a:lnTo>
                    <a:lnTo>
                      <a:pt x="3509" y="201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88001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" name="Google Shape;2949;p44"/>
              <p:cNvSpPr/>
              <p:nvPr/>
            </p:nvSpPr>
            <p:spPr>
              <a:xfrm>
                <a:off x="5152250" y="2002325"/>
                <a:ext cx="174250" cy="100950"/>
              </a:xfrm>
              <a:custGeom>
                <a:avLst/>
                <a:gdLst/>
                <a:ahLst/>
                <a:cxnLst/>
                <a:rect l="l" t="t" r="r" b="b"/>
                <a:pathLst>
                  <a:path w="6970" h="4038" extrusionOk="0">
                    <a:moveTo>
                      <a:pt x="3474" y="1"/>
                    </a:moveTo>
                    <a:lnTo>
                      <a:pt x="0" y="2019"/>
                    </a:lnTo>
                    <a:lnTo>
                      <a:pt x="3496" y="4038"/>
                    </a:lnTo>
                    <a:lnTo>
                      <a:pt x="6970" y="2019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rgbClr val="FF265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623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/>
          <p:nvPr/>
        </p:nvSpPr>
        <p:spPr>
          <a:xfrm>
            <a:off x="-1930000" y="-2801300"/>
            <a:ext cx="6698800" cy="66988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 dirty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3" name="Google Shape;203;p23"/>
          <p:cNvSpPr/>
          <p:nvPr/>
        </p:nvSpPr>
        <p:spPr>
          <a:xfrm>
            <a:off x="1468033" y="1336867"/>
            <a:ext cx="3063600" cy="3063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4" name="Google Shape;204;p23"/>
          <p:cNvSpPr txBox="1">
            <a:spLocks noGrp="1"/>
          </p:cNvSpPr>
          <p:nvPr>
            <p:ph type="ctrTitle"/>
          </p:nvPr>
        </p:nvSpPr>
        <p:spPr>
          <a:xfrm>
            <a:off x="4472165" y="1199550"/>
            <a:ext cx="7868142" cy="2738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az-Latn-AZ" sz="6000" dirty="0" smtClean="0"/>
              <a:t>Diqqətiniz üçün təşəkkürlər</a:t>
            </a:r>
            <a:endParaRPr sz="6000" dirty="0"/>
          </a:p>
        </p:txBody>
      </p:sp>
      <p:grpSp>
        <p:nvGrpSpPr>
          <p:cNvPr id="7" name="Google Shape;2953;p44"/>
          <p:cNvGrpSpPr/>
          <p:nvPr/>
        </p:nvGrpSpPr>
        <p:grpSpPr>
          <a:xfrm>
            <a:off x="8631493" y="4384554"/>
            <a:ext cx="2900492" cy="1685416"/>
            <a:chOff x="-277325" y="4298900"/>
            <a:chExt cx="1257875" cy="730925"/>
          </a:xfrm>
        </p:grpSpPr>
        <p:sp>
          <p:nvSpPr>
            <p:cNvPr id="8" name="Google Shape;2954;p44"/>
            <p:cNvSpPr/>
            <p:nvPr/>
          </p:nvSpPr>
          <p:spPr>
            <a:xfrm>
              <a:off x="171450" y="4415350"/>
              <a:ext cx="556050" cy="224275"/>
            </a:xfrm>
            <a:custGeom>
              <a:avLst/>
              <a:gdLst/>
              <a:ahLst/>
              <a:cxnLst/>
              <a:rect l="l" t="t" r="r" b="b"/>
              <a:pathLst>
                <a:path w="22242" h="8971" extrusionOk="0">
                  <a:moveTo>
                    <a:pt x="9061" y="1"/>
                  </a:moveTo>
                  <a:cubicBezTo>
                    <a:pt x="8801" y="1"/>
                    <a:pt x="8540" y="5"/>
                    <a:pt x="8280" y="14"/>
                  </a:cubicBezTo>
                  <a:cubicBezTo>
                    <a:pt x="7789" y="30"/>
                    <a:pt x="7302" y="62"/>
                    <a:pt x="6816" y="111"/>
                  </a:cubicBezTo>
                  <a:cubicBezTo>
                    <a:pt x="6251" y="168"/>
                    <a:pt x="5691" y="245"/>
                    <a:pt x="5139" y="345"/>
                  </a:cubicBezTo>
                  <a:cubicBezTo>
                    <a:pt x="4306" y="493"/>
                    <a:pt x="3483" y="699"/>
                    <a:pt x="2676" y="956"/>
                  </a:cubicBezTo>
                  <a:cubicBezTo>
                    <a:pt x="1725" y="1264"/>
                    <a:pt x="826" y="1645"/>
                    <a:pt x="4" y="2100"/>
                  </a:cubicBezTo>
                  <a:lnTo>
                    <a:pt x="0" y="3423"/>
                  </a:lnTo>
                  <a:cubicBezTo>
                    <a:pt x="822" y="2968"/>
                    <a:pt x="1721" y="2586"/>
                    <a:pt x="2672" y="2280"/>
                  </a:cubicBezTo>
                  <a:cubicBezTo>
                    <a:pt x="3479" y="2021"/>
                    <a:pt x="4302" y="1817"/>
                    <a:pt x="5135" y="1668"/>
                  </a:cubicBezTo>
                  <a:cubicBezTo>
                    <a:pt x="5687" y="1568"/>
                    <a:pt x="6247" y="1491"/>
                    <a:pt x="6813" y="1435"/>
                  </a:cubicBezTo>
                  <a:cubicBezTo>
                    <a:pt x="7297" y="1386"/>
                    <a:pt x="7785" y="1354"/>
                    <a:pt x="8276" y="1338"/>
                  </a:cubicBezTo>
                  <a:cubicBezTo>
                    <a:pt x="8530" y="1328"/>
                    <a:pt x="8784" y="1324"/>
                    <a:pt x="9039" y="1324"/>
                  </a:cubicBezTo>
                  <a:cubicBezTo>
                    <a:pt x="9232" y="1324"/>
                    <a:pt x="9425" y="1326"/>
                    <a:pt x="9618" y="1331"/>
                  </a:cubicBezTo>
                  <a:cubicBezTo>
                    <a:pt x="10050" y="1341"/>
                    <a:pt x="10481" y="1365"/>
                    <a:pt x="10911" y="1400"/>
                  </a:cubicBezTo>
                  <a:cubicBezTo>
                    <a:pt x="11339" y="1436"/>
                    <a:pt x="11764" y="1483"/>
                    <a:pt x="12186" y="1543"/>
                  </a:cubicBezTo>
                  <a:cubicBezTo>
                    <a:pt x="12625" y="1605"/>
                    <a:pt x="13060" y="1680"/>
                    <a:pt x="13488" y="1770"/>
                  </a:cubicBezTo>
                  <a:cubicBezTo>
                    <a:pt x="13954" y="1866"/>
                    <a:pt x="14412" y="1978"/>
                    <a:pt x="14862" y="2106"/>
                  </a:cubicBezTo>
                  <a:cubicBezTo>
                    <a:pt x="15410" y="2261"/>
                    <a:pt x="15943" y="2441"/>
                    <a:pt x="16456" y="2644"/>
                  </a:cubicBezTo>
                  <a:cubicBezTo>
                    <a:pt x="17110" y="2900"/>
                    <a:pt x="17745" y="3204"/>
                    <a:pt x="18354" y="3554"/>
                  </a:cubicBezTo>
                  <a:cubicBezTo>
                    <a:pt x="20945" y="5050"/>
                    <a:pt x="22239" y="7012"/>
                    <a:pt x="22232" y="8971"/>
                  </a:cubicBezTo>
                  <a:lnTo>
                    <a:pt x="22236" y="7647"/>
                  </a:lnTo>
                  <a:cubicBezTo>
                    <a:pt x="22241" y="5688"/>
                    <a:pt x="20947" y="3727"/>
                    <a:pt x="18356" y="2230"/>
                  </a:cubicBezTo>
                  <a:cubicBezTo>
                    <a:pt x="17746" y="1882"/>
                    <a:pt x="17112" y="1578"/>
                    <a:pt x="16458" y="1321"/>
                  </a:cubicBezTo>
                  <a:cubicBezTo>
                    <a:pt x="15945" y="1118"/>
                    <a:pt x="15412" y="939"/>
                    <a:pt x="14864" y="782"/>
                  </a:cubicBezTo>
                  <a:cubicBezTo>
                    <a:pt x="14415" y="655"/>
                    <a:pt x="13958" y="543"/>
                    <a:pt x="13491" y="446"/>
                  </a:cubicBezTo>
                  <a:cubicBezTo>
                    <a:pt x="13063" y="358"/>
                    <a:pt x="12628" y="282"/>
                    <a:pt x="12188" y="219"/>
                  </a:cubicBezTo>
                  <a:cubicBezTo>
                    <a:pt x="11766" y="160"/>
                    <a:pt x="11342" y="112"/>
                    <a:pt x="10913" y="77"/>
                  </a:cubicBezTo>
                  <a:cubicBezTo>
                    <a:pt x="10485" y="41"/>
                    <a:pt x="10054" y="19"/>
                    <a:pt x="9621" y="8"/>
                  </a:cubicBezTo>
                  <a:cubicBezTo>
                    <a:pt x="9434" y="3"/>
                    <a:pt x="9248" y="1"/>
                    <a:pt x="9061" y="1"/>
                  </a:cubicBezTo>
                  <a:close/>
                </a:path>
              </a:pathLst>
            </a:custGeom>
            <a:solidFill>
              <a:srgbClr val="F7003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" name="Google Shape;2955;p44"/>
            <p:cNvSpPr/>
            <p:nvPr/>
          </p:nvSpPr>
          <p:spPr>
            <a:xfrm>
              <a:off x="781725" y="4611725"/>
              <a:ext cx="146625" cy="239475"/>
            </a:xfrm>
            <a:custGeom>
              <a:avLst/>
              <a:gdLst/>
              <a:ahLst/>
              <a:cxnLst/>
              <a:rect l="l" t="t" r="r" b="b"/>
              <a:pathLst>
                <a:path w="5865" h="9579" extrusionOk="0">
                  <a:moveTo>
                    <a:pt x="5864" y="0"/>
                  </a:moveTo>
                  <a:lnTo>
                    <a:pt x="5864" y="0"/>
                  </a:lnTo>
                  <a:cubicBezTo>
                    <a:pt x="5852" y="409"/>
                    <a:pt x="5806" y="814"/>
                    <a:pt x="5725" y="1215"/>
                  </a:cubicBezTo>
                  <a:cubicBezTo>
                    <a:pt x="5644" y="1621"/>
                    <a:pt x="5529" y="2020"/>
                    <a:pt x="5382" y="2407"/>
                  </a:cubicBezTo>
                  <a:cubicBezTo>
                    <a:pt x="5226" y="2823"/>
                    <a:pt x="5038" y="3227"/>
                    <a:pt x="4817" y="3614"/>
                  </a:cubicBezTo>
                  <a:cubicBezTo>
                    <a:pt x="4567" y="4055"/>
                    <a:pt x="4283" y="4477"/>
                    <a:pt x="3968" y="4875"/>
                  </a:cubicBezTo>
                  <a:cubicBezTo>
                    <a:pt x="3566" y="5382"/>
                    <a:pt x="3125" y="5856"/>
                    <a:pt x="2648" y="6294"/>
                  </a:cubicBezTo>
                  <a:cubicBezTo>
                    <a:pt x="1898" y="6986"/>
                    <a:pt x="1017" y="7643"/>
                    <a:pt x="4" y="8255"/>
                  </a:cubicBezTo>
                  <a:lnTo>
                    <a:pt x="1" y="9578"/>
                  </a:lnTo>
                  <a:cubicBezTo>
                    <a:pt x="1013" y="8967"/>
                    <a:pt x="1895" y="8308"/>
                    <a:pt x="2644" y="7617"/>
                  </a:cubicBezTo>
                  <a:cubicBezTo>
                    <a:pt x="3121" y="7180"/>
                    <a:pt x="3562" y="6706"/>
                    <a:pt x="3964" y="6199"/>
                  </a:cubicBezTo>
                  <a:cubicBezTo>
                    <a:pt x="4279" y="5800"/>
                    <a:pt x="4563" y="5378"/>
                    <a:pt x="4813" y="4936"/>
                  </a:cubicBezTo>
                  <a:cubicBezTo>
                    <a:pt x="5034" y="4549"/>
                    <a:pt x="5222" y="4146"/>
                    <a:pt x="5379" y="3730"/>
                  </a:cubicBezTo>
                  <a:cubicBezTo>
                    <a:pt x="5526" y="3342"/>
                    <a:pt x="5640" y="2944"/>
                    <a:pt x="5721" y="2538"/>
                  </a:cubicBezTo>
                  <a:cubicBezTo>
                    <a:pt x="5802" y="2138"/>
                    <a:pt x="5848" y="1731"/>
                    <a:pt x="5861" y="1323"/>
                  </a:cubicBezTo>
                  <a:lnTo>
                    <a:pt x="5864" y="0"/>
                  </a:lnTo>
                  <a:close/>
                </a:path>
              </a:pathLst>
            </a:custGeom>
            <a:solidFill>
              <a:srgbClr val="F7003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" name="Google Shape;2956;p44"/>
            <p:cNvSpPr/>
            <p:nvPr/>
          </p:nvSpPr>
          <p:spPr>
            <a:xfrm>
              <a:off x="779950" y="4818125"/>
              <a:ext cx="1900" cy="34175"/>
            </a:xfrm>
            <a:custGeom>
              <a:avLst/>
              <a:gdLst/>
              <a:ahLst/>
              <a:cxnLst/>
              <a:rect l="l" t="t" r="r" b="b"/>
              <a:pathLst>
                <a:path w="76" h="1367" extrusionOk="0">
                  <a:moveTo>
                    <a:pt x="75" y="0"/>
                  </a:moveTo>
                  <a:lnTo>
                    <a:pt x="4" y="42"/>
                  </a:lnTo>
                  <a:lnTo>
                    <a:pt x="1" y="1366"/>
                  </a:lnTo>
                  <a:lnTo>
                    <a:pt x="72" y="1322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5003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" name="Google Shape;2957;p44"/>
            <p:cNvSpPr/>
            <p:nvPr/>
          </p:nvSpPr>
          <p:spPr>
            <a:xfrm>
              <a:off x="-277325" y="4446850"/>
              <a:ext cx="952550" cy="582975"/>
            </a:xfrm>
            <a:custGeom>
              <a:avLst/>
              <a:gdLst/>
              <a:ahLst/>
              <a:cxnLst/>
              <a:rect l="l" t="t" r="r" b="b"/>
              <a:pathLst>
                <a:path w="38102" h="23319" extrusionOk="0">
                  <a:moveTo>
                    <a:pt x="5" y="0"/>
                  </a:moveTo>
                  <a:lnTo>
                    <a:pt x="1" y="1324"/>
                  </a:lnTo>
                  <a:lnTo>
                    <a:pt x="38098" y="23319"/>
                  </a:lnTo>
                  <a:lnTo>
                    <a:pt x="38101" y="2199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B7002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" name="Google Shape;2958;p44"/>
            <p:cNvSpPr/>
            <p:nvPr/>
          </p:nvSpPr>
          <p:spPr>
            <a:xfrm>
              <a:off x="675100" y="4877300"/>
              <a:ext cx="205625" cy="152525"/>
            </a:xfrm>
            <a:custGeom>
              <a:avLst/>
              <a:gdLst/>
              <a:ahLst/>
              <a:cxnLst/>
              <a:rect l="l" t="t" r="r" b="b"/>
              <a:pathLst>
                <a:path w="8225" h="6101" extrusionOk="0">
                  <a:moveTo>
                    <a:pt x="8224" y="0"/>
                  </a:moveTo>
                  <a:lnTo>
                    <a:pt x="4" y="4777"/>
                  </a:lnTo>
                  <a:lnTo>
                    <a:pt x="1" y="6101"/>
                  </a:lnTo>
                  <a:lnTo>
                    <a:pt x="8220" y="1324"/>
                  </a:lnTo>
                  <a:lnTo>
                    <a:pt x="8224" y="0"/>
                  </a:lnTo>
                  <a:close/>
                </a:path>
              </a:pathLst>
            </a:custGeom>
            <a:solidFill>
              <a:srgbClr val="F7003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" name="Google Shape;2959;p44"/>
            <p:cNvSpPr/>
            <p:nvPr/>
          </p:nvSpPr>
          <p:spPr>
            <a:xfrm>
              <a:off x="-277225" y="4298900"/>
              <a:ext cx="1257775" cy="697825"/>
            </a:xfrm>
            <a:custGeom>
              <a:avLst/>
              <a:gdLst/>
              <a:ahLst/>
              <a:cxnLst/>
              <a:rect l="l" t="t" r="r" b="b"/>
              <a:pathLst>
                <a:path w="50311" h="27913" extrusionOk="0">
                  <a:moveTo>
                    <a:pt x="27002" y="4659"/>
                  </a:moveTo>
                  <a:cubicBezTo>
                    <a:pt x="30363" y="4659"/>
                    <a:pt x="33728" y="5402"/>
                    <a:pt x="36303" y="6888"/>
                  </a:cubicBezTo>
                  <a:cubicBezTo>
                    <a:pt x="41377" y="9818"/>
                    <a:pt x="41474" y="14535"/>
                    <a:pt x="36586" y="17518"/>
                  </a:cubicBezTo>
                  <a:lnTo>
                    <a:pt x="17950" y="6759"/>
                  </a:lnTo>
                  <a:lnTo>
                    <a:pt x="17951" y="6759"/>
                  </a:lnTo>
                  <a:cubicBezTo>
                    <a:pt x="20479" y="5359"/>
                    <a:pt x="23738" y="4659"/>
                    <a:pt x="27002" y="4659"/>
                  </a:cubicBezTo>
                  <a:close/>
                  <a:moveTo>
                    <a:pt x="26977" y="0"/>
                  </a:moveTo>
                  <a:cubicBezTo>
                    <a:pt x="21655" y="0"/>
                    <a:pt x="16339" y="1155"/>
                    <a:pt x="12245" y="3464"/>
                  </a:cubicBezTo>
                  <a:lnTo>
                    <a:pt x="8221" y="1142"/>
                  </a:lnTo>
                  <a:lnTo>
                    <a:pt x="1" y="5918"/>
                  </a:lnTo>
                  <a:lnTo>
                    <a:pt x="38097" y="27913"/>
                  </a:lnTo>
                  <a:lnTo>
                    <a:pt x="46317" y="23136"/>
                  </a:lnTo>
                  <a:lnTo>
                    <a:pt x="42291" y="20811"/>
                  </a:lnTo>
                  <a:cubicBezTo>
                    <a:pt x="50311" y="16012"/>
                    <a:pt x="50200" y="8343"/>
                    <a:pt x="41973" y="3593"/>
                  </a:cubicBezTo>
                  <a:cubicBezTo>
                    <a:pt x="37823" y="1197"/>
                    <a:pt x="32397" y="0"/>
                    <a:pt x="26977" y="0"/>
                  </a:cubicBezTo>
                  <a:close/>
                </a:path>
              </a:pathLst>
            </a:custGeom>
            <a:solidFill>
              <a:srgbClr val="F9426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" name="Google Shape;2960;p44"/>
            <p:cNvSpPr/>
            <p:nvPr/>
          </p:nvSpPr>
          <p:spPr>
            <a:xfrm>
              <a:off x="-277325" y="4411625"/>
              <a:ext cx="1011925" cy="584500"/>
            </a:xfrm>
            <a:custGeom>
              <a:avLst/>
              <a:gdLst/>
              <a:ahLst/>
              <a:cxnLst/>
              <a:rect l="l" t="t" r="r" b="b"/>
              <a:pathLst>
                <a:path w="40477" h="23380" extrusionOk="0">
                  <a:moveTo>
                    <a:pt x="2382" y="1"/>
                  </a:moveTo>
                  <a:lnTo>
                    <a:pt x="1" y="1384"/>
                  </a:lnTo>
                  <a:lnTo>
                    <a:pt x="38095" y="23379"/>
                  </a:lnTo>
                  <a:lnTo>
                    <a:pt x="40476" y="21994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FB6B8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" name="Google Shape;2961;p44"/>
            <p:cNvSpPr/>
            <p:nvPr/>
          </p:nvSpPr>
          <p:spPr>
            <a:xfrm>
              <a:off x="-91425" y="4478300"/>
              <a:ext cx="159500" cy="92600"/>
            </a:xfrm>
            <a:custGeom>
              <a:avLst/>
              <a:gdLst/>
              <a:ahLst/>
              <a:cxnLst/>
              <a:rect l="l" t="t" r="r" b="b"/>
              <a:pathLst>
                <a:path w="6380" h="3704" extrusionOk="0">
                  <a:moveTo>
                    <a:pt x="5207" y="0"/>
                  </a:moveTo>
                  <a:lnTo>
                    <a:pt x="0" y="3026"/>
                  </a:lnTo>
                  <a:lnTo>
                    <a:pt x="1173" y="3703"/>
                  </a:lnTo>
                  <a:lnTo>
                    <a:pt x="6380" y="67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" name="Google Shape;2962;p44"/>
            <p:cNvSpPr/>
            <p:nvPr/>
          </p:nvSpPr>
          <p:spPr>
            <a:xfrm>
              <a:off x="290025" y="4698550"/>
              <a:ext cx="159475" cy="92575"/>
            </a:xfrm>
            <a:custGeom>
              <a:avLst/>
              <a:gdLst/>
              <a:ahLst/>
              <a:cxnLst/>
              <a:rect l="l" t="t" r="r" b="b"/>
              <a:pathLst>
                <a:path w="6379" h="3703" extrusionOk="0">
                  <a:moveTo>
                    <a:pt x="5208" y="0"/>
                  </a:moveTo>
                  <a:lnTo>
                    <a:pt x="0" y="3026"/>
                  </a:lnTo>
                  <a:lnTo>
                    <a:pt x="1172" y="3702"/>
                  </a:lnTo>
                  <a:lnTo>
                    <a:pt x="6378" y="67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" name="Google Shape;2963;p44"/>
            <p:cNvSpPr/>
            <p:nvPr/>
          </p:nvSpPr>
          <p:spPr>
            <a:xfrm>
              <a:off x="-15100" y="4522375"/>
              <a:ext cx="159425" cy="92550"/>
            </a:xfrm>
            <a:custGeom>
              <a:avLst/>
              <a:gdLst/>
              <a:ahLst/>
              <a:cxnLst/>
              <a:rect l="l" t="t" r="r" b="b"/>
              <a:pathLst>
                <a:path w="6377" h="3702" extrusionOk="0">
                  <a:moveTo>
                    <a:pt x="5207" y="0"/>
                  </a:moveTo>
                  <a:lnTo>
                    <a:pt x="1" y="3026"/>
                  </a:lnTo>
                  <a:lnTo>
                    <a:pt x="1170" y="3701"/>
                  </a:lnTo>
                  <a:lnTo>
                    <a:pt x="6376" y="675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" name="Google Shape;2964;p44"/>
            <p:cNvSpPr/>
            <p:nvPr/>
          </p:nvSpPr>
          <p:spPr>
            <a:xfrm>
              <a:off x="61200" y="4566425"/>
              <a:ext cx="159425" cy="92550"/>
            </a:xfrm>
            <a:custGeom>
              <a:avLst/>
              <a:gdLst/>
              <a:ahLst/>
              <a:cxnLst/>
              <a:rect l="l" t="t" r="r" b="b"/>
              <a:pathLst>
                <a:path w="6377" h="3702" extrusionOk="0">
                  <a:moveTo>
                    <a:pt x="5207" y="0"/>
                  </a:moveTo>
                  <a:lnTo>
                    <a:pt x="1" y="3026"/>
                  </a:lnTo>
                  <a:lnTo>
                    <a:pt x="1170" y="3701"/>
                  </a:lnTo>
                  <a:lnTo>
                    <a:pt x="6376" y="675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" name="Google Shape;2965;p44"/>
            <p:cNvSpPr/>
            <p:nvPr/>
          </p:nvSpPr>
          <p:spPr>
            <a:xfrm>
              <a:off x="137450" y="4610450"/>
              <a:ext cx="159475" cy="92575"/>
            </a:xfrm>
            <a:custGeom>
              <a:avLst/>
              <a:gdLst/>
              <a:ahLst/>
              <a:cxnLst/>
              <a:rect l="l" t="t" r="r" b="b"/>
              <a:pathLst>
                <a:path w="6379" h="3703" extrusionOk="0">
                  <a:moveTo>
                    <a:pt x="5207" y="0"/>
                  </a:moveTo>
                  <a:lnTo>
                    <a:pt x="0" y="3026"/>
                  </a:lnTo>
                  <a:lnTo>
                    <a:pt x="1171" y="3702"/>
                  </a:lnTo>
                  <a:lnTo>
                    <a:pt x="6378" y="676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" name="Google Shape;2966;p44"/>
            <p:cNvSpPr/>
            <p:nvPr/>
          </p:nvSpPr>
          <p:spPr>
            <a:xfrm>
              <a:off x="-167675" y="4434275"/>
              <a:ext cx="159475" cy="92575"/>
            </a:xfrm>
            <a:custGeom>
              <a:avLst/>
              <a:gdLst/>
              <a:ahLst/>
              <a:cxnLst/>
              <a:rect l="l" t="t" r="r" b="b"/>
              <a:pathLst>
                <a:path w="6379" h="3703" extrusionOk="0">
                  <a:moveTo>
                    <a:pt x="5207" y="0"/>
                  </a:moveTo>
                  <a:lnTo>
                    <a:pt x="1" y="3026"/>
                  </a:lnTo>
                  <a:lnTo>
                    <a:pt x="1171" y="3702"/>
                  </a:lnTo>
                  <a:lnTo>
                    <a:pt x="6379" y="676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" name="Google Shape;2967;p44"/>
            <p:cNvSpPr/>
            <p:nvPr/>
          </p:nvSpPr>
          <p:spPr>
            <a:xfrm>
              <a:off x="-243975" y="4390225"/>
              <a:ext cx="159425" cy="92550"/>
            </a:xfrm>
            <a:custGeom>
              <a:avLst/>
              <a:gdLst/>
              <a:ahLst/>
              <a:cxnLst/>
              <a:rect l="l" t="t" r="r" b="b"/>
              <a:pathLst>
                <a:path w="6377" h="3702" extrusionOk="0">
                  <a:moveTo>
                    <a:pt x="5207" y="0"/>
                  </a:moveTo>
                  <a:lnTo>
                    <a:pt x="1" y="3026"/>
                  </a:lnTo>
                  <a:lnTo>
                    <a:pt x="1170" y="3701"/>
                  </a:lnTo>
                  <a:lnTo>
                    <a:pt x="6376" y="675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" name="Google Shape;2968;p44"/>
            <p:cNvSpPr/>
            <p:nvPr/>
          </p:nvSpPr>
          <p:spPr>
            <a:xfrm>
              <a:off x="213725" y="4654500"/>
              <a:ext cx="159525" cy="92600"/>
            </a:xfrm>
            <a:custGeom>
              <a:avLst/>
              <a:gdLst/>
              <a:ahLst/>
              <a:cxnLst/>
              <a:rect l="l" t="t" r="r" b="b"/>
              <a:pathLst>
                <a:path w="6381" h="3704" extrusionOk="0">
                  <a:moveTo>
                    <a:pt x="5208" y="0"/>
                  </a:moveTo>
                  <a:lnTo>
                    <a:pt x="0" y="3026"/>
                  </a:lnTo>
                  <a:lnTo>
                    <a:pt x="1174" y="3703"/>
                  </a:lnTo>
                  <a:lnTo>
                    <a:pt x="6381" y="677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" name="Google Shape;2969;p44"/>
            <p:cNvSpPr/>
            <p:nvPr/>
          </p:nvSpPr>
          <p:spPr>
            <a:xfrm>
              <a:off x="366350" y="4742600"/>
              <a:ext cx="159450" cy="92575"/>
            </a:xfrm>
            <a:custGeom>
              <a:avLst/>
              <a:gdLst/>
              <a:ahLst/>
              <a:cxnLst/>
              <a:rect l="l" t="t" r="r" b="b"/>
              <a:pathLst>
                <a:path w="6378" h="3703" extrusionOk="0">
                  <a:moveTo>
                    <a:pt x="5208" y="0"/>
                  </a:moveTo>
                  <a:lnTo>
                    <a:pt x="0" y="3026"/>
                  </a:lnTo>
                  <a:lnTo>
                    <a:pt x="1170" y="3702"/>
                  </a:lnTo>
                  <a:lnTo>
                    <a:pt x="6377" y="67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" name="Google Shape;2970;p44"/>
            <p:cNvSpPr/>
            <p:nvPr/>
          </p:nvSpPr>
          <p:spPr>
            <a:xfrm>
              <a:off x="595200" y="4874700"/>
              <a:ext cx="159475" cy="92575"/>
            </a:xfrm>
            <a:custGeom>
              <a:avLst/>
              <a:gdLst/>
              <a:ahLst/>
              <a:cxnLst/>
              <a:rect l="l" t="t" r="r" b="b"/>
              <a:pathLst>
                <a:path w="6379" h="3703" extrusionOk="0">
                  <a:moveTo>
                    <a:pt x="5206" y="1"/>
                  </a:moveTo>
                  <a:lnTo>
                    <a:pt x="0" y="3027"/>
                  </a:lnTo>
                  <a:lnTo>
                    <a:pt x="1172" y="3703"/>
                  </a:lnTo>
                  <a:lnTo>
                    <a:pt x="6378" y="677"/>
                  </a:lnTo>
                  <a:lnTo>
                    <a:pt x="5206" y="1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" name="Google Shape;2971;p44"/>
            <p:cNvSpPr/>
            <p:nvPr/>
          </p:nvSpPr>
          <p:spPr>
            <a:xfrm>
              <a:off x="442600" y="4786600"/>
              <a:ext cx="159500" cy="92575"/>
            </a:xfrm>
            <a:custGeom>
              <a:avLst/>
              <a:gdLst/>
              <a:ahLst/>
              <a:cxnLst/>
              <a:rect l="l" t="t" r="r" b="b"/>
              <a:pathLst>
                <a:path w="6380" h="3703" extrusionOk="0">
                  <a:moveTo>
                    <a:pt x="5208" y="1"/>
                  </a:moveTo>
                  <a:lnTo>
                    <a:pt x="0" y="3027"/>
                  </a:lnTo>
                  <a:lnTo>
                    <a:pt x="1172" y="3703"/>
                  </a:lnTo>
                  <a:lnTo>
                    <a:pt x="6379" y="67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" name="Google Shape;2972;p44"/>
            <p:cNvSpPr/>
            <p:nvPr/>
          </p:nvSpPr>
          <p:spPr>
            <a:xfrm>
              <a:off x="518900" y="4830650"/>
              <a:ext cx="159425" cy="92550"/>
            </a:xfrm>
            <a:custGeom>
              <a:avLst/>
              <a:gdLst/>
              <a:ahLst/>
              <a:cxnLst/>
              <a:rect l="l" t="t" r="r" b="b"/>
              <a:pathLst>
                <a:path w="6377" h="3702" extrusionOk="0">
                  <a:moveTo>
                    <a:pt x="5208" y="1"/>
                  </a:moveTo>
                  <a:lnTo>
                    <a:pt x="0" y="3027"/>
                  </a:lnTo>
                  <a:lnTo>
                    <a:pt x="1169" y="3702"/>
                  </a:lnTo>
                  <a:lnTo>
                    <a:pt x="6377" y="676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1471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" name="Google Shape;2973;p44"/>
            <p:cNvSpPr/>
            <p:nvPr/>
          </p:nvSpPr>
          <p:spPr>
            <a:xfrm>
              <a:off x="519075" y="4425800"/>
              <a:ext cx="113250" cy="196125"/>
            </a:xfrm>
            <a:custGeom>
              <a:avLst/>
              <a:gdLst/>
              <a:ahLst/>
              <a:cxnLst/>
              <a:rect l="l" t="t" r="r" b="b"/>
              <a:pathLst>
                <a:path w="4530" h="7845" extrusionOk="0">
                  <a:moveTo>
                    <a:pt x="4529" y="1"/>
                  </a:moveTo>
                  <a:lnTo>
                    <a:pt x="16" y="2624"/>
                  </a:lnTo>
                  <a:lnTo>
                    <a:pt x="1" y="7844"/>
                  </a:lnTo>
                  <a:lnTo>
                    <a:pt x="4515" y="5221"/>
                  </a:lnTo>
                  <a:lnTo>
                    <a:pt x="4529" y="1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" name="Google Shape;2974;p44"/>
            <p:cNvSpPr/>
            <p:nvPr/>
          </p:nvSpPr>
          <p:spPr>
            <a:xfrm>
              <a:off x="405500" y="4425800"/>
              <a:ext cx="113975" cy="196125"/>
            </a:xfrm>
            <a:custGeom>
              <a:avLst/>
              <a:gdLst/>
              <a:ahLst/>
              <a:cxnLst/>
              <a:rect l="l" t="t" r="r" b="b"/>
              <a:pathLst>
                <a:path w="4559" h="7845" extrusionOk="0">
                  <a:moveTo>
                    <a:pt x="16" y="1"/>
                  </a:moveTo>
                  <a:lnTo>
                    <a:pt x="1" y="5222"/>
                  </a:lnTo>
                  <a:lnTo>
                    <a:pt x="4544" y="7844"/>
                  </a:lnTo>
                  <a:lnTo>
                    <a:pt x="4559" y="262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" name="Google Shape;2975;p44"/>
            <p:cNvSpPr/>
            <p:nvPr/>
          </p:nvSpPr>
          <p:spPr>
            <a:xfrm>
              <a:off x="405875" y="4360250"/>
              <a:ext cx="226450" cy="131175"/>
            </a:xfrm>
            <a:custGeom>
              <a:avLst/>
              <a:gdLst/>
              <a:ahLst/>
              <a:cxnLst/>
              <a:rect l="l" t="t" r="r" b="b"/>
              <a:pathLst>
                <a:path w="9058" h="5247" extrusionOk="0">
                  <a:moveTo>
                    <a:pt x="4515" y="0"/>
                  </a:moveTo>
                  <a:lnTo>
                    <a:pt x="1" y="2623"/>
                  </a:lnTo>
                  <a:lnTo>
                    <a:pt x="4544" y="5246"/>
                  </a:lnTo>
                  <a:lnTo>
                    <a:pt x="9057" y="2623"/>
                  </a:lnTo>
                  <a:lnTo>
                    <a:pt x="4515" y="0"/>
                  </a:lnTo>
                  <a:close/>
                </a:path>
              </a:pathLst>
            </a:custGeom>
            <a:solidFill>
              <a:srgbClr val="FFA6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0" name="Google Shape;2918;p44"/>
          <p:cNvGrpSpPr/>
          <p:nvPr/>
        </p:nvGrpSpPr>
        <p:grpSpPr>
          <a:xfrm>
            <a:off x="5827122" y="4271325"/>
            <a:ext cx="2565832" cy="1771188"/>
            <a:chOff x="6255275" y="1726500"/>
            <a:chExt cx="1280100" cy="883650"/>
          </a:xfrm>
        </p:grpSpPr>
        <p:sp>
          <p:nvSpPr>
            <p:cNvPr id="31" name="Google Shape;2919;p44"/>
            <p:cNvSpPr/>
            <p:nvPr/>
          </p:nvSpPr>
          <p:spPr>
            <a:xfrm>
              <a:off x="6255325" y="2154175"/>
              <a:ext cx="778500" cy="449625"/>
            </a:xfrm>
            <a:custGeom>
              <a:avLst/>
              <a:gdLst/>
              <a:ahLst/>
              <a:cxnLst/>
              <a:rect l="l" t="t" r="r" b="b"/>
              <a:pathLst>
                <a:path w="31140" h="17985" extrusionOk="0">
                  <a:moveTo>
                    <a:pt x="1585" y="1"/>
                  </a:moveTo>
                  <a:lnTo>
                    <a:pt x="1" y="921"/>
                  </a:lnTo>
                  <a:lnTo>
                    <a:pt x="29555" y="17984"/>
                  </a:lnTo>
                  <a:lnTo>
                    <a:pt x="31139" y="17064"/>
                  </a:lnTo>
                  <a:lnTo>
                    <a:pt x="1585" y="1"/>
                  </a:lnTo>
                  <a:close/>
                </a:path>
              </a:pathLst>
            </a:custGeom>
            <a:solidFill>
              <a:srgbClr val="0290A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" name="Google Shape;2920;p44"/>
            <p:cNvSpPr/>
            <p:nvPr/>
          </p:nvSpPr>
          <p:spPr>
            <a:xfrm>
              <a:off x="6255275" y="2177225"/>
              <a:ext cx="738900" cy="432925"/>
            </a:xfrm>
            <a:custGeom>
              <a:avLst/>
              <a:gdLst/>
              <a:ahLst/>
              <a:cxnLst/>
              <a:rect l="l" t="t" r="r" b="b"/>
              <a:pathLst>
                <a:path w="29556" h="17317" extrusionOk="0">
                  <a:moveTo>
                    <a:pt x="4" y="0"/>
                  </a:moveTo>
                  <a:lnTo>
                    <a:pt x="0" y="253"/>
                  </a:lnTo>
                  <a:lnTo>
                    <a:pt x="2666" y="1791"/>
                  </a:lnTo>
                  <a:lnTo>
                    <a:pt x="4122" y="2634"/>
                  </a:lnTo>
                  <a:lnTo>
                    <a:pt x="4844" y="3047"/>
                  </a:lnTo>
                  <a:lnTo>
                    <a:pt x="8731" y="5291"/>
                  </a:lnTo>
                  <a:lnTo>
                    <a:pt x="9848" y="5940"/>
                  </a:lnTo>
                  <a:lnTo>
                    <a:pt x="10682" y="6419"/>
                  </a:lnTo>
                  <a:lnTo>
                    <a:pt x="26293" y="15431"/>
                  </a:lnTo>
                  <a:lnTo>
                    <a:pt x="27129" y="15914"/>
                  </a:lnTo>
                  <a:lnTo>
                    <a:pt x="29556" y="17316"/>
                  </a:lnTo>
                  <a:lnTo>
                    <a:pt x="29556" y="17062"/>
                  </a:lnTo>
                  <a:lnTo>
                    <a:pt x="27129" y="15661"/>
                  </a:lnTo>
                  <a:lnTo>
                    <a:pt x="26293" y="15177"/>
                  </a:lnTo>
                  <a:lnTo>
                    <a:pt x="10682" y="6167"/>
                  </a:lnTo>
                  <a:lnTo>
                    <a:pt x="9848" y="5682"/>
                  </a:lnTo>
                  <a:lnTo>
                    <a:pt x="8731" y="5038"/>
                  </a:lnTo>
                  <a:lnTo>
                    <a:pt x="4844" y="2794"/>
                  </a:lnTo>
                  <a:lnTo>
                    <a:pt x="4122" y="2376"/>
                  </a:lnTo>
                  <a:lnTo>
                    <a:pt x="2666" y="153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B3C8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Google Shape;2921;p44"/>
            <p:cNvSpPr/>
            <p:nvPr/>
          </p:nvSpPr>
          <p:spPr>
            <a:xfrm>
              <a:off x="6255325" y="1856400"/>
              <a:ext cx="1280050" cy="741100"/>
            </a:xfrm>
            <a:custGeom>
              <a:avLst/>
              <a:gdLst/>
              <a:ahLst/>
              <a:cxnLst/>
              <a:rect l="l" t="t" r="r" b="b"/>
              <a:pathLst>
                <a:path w="51202" h="29644" extrusionOk="0">
                  <a:moveTo>
                    <a:pt x="21647" y="1"/>
                  </a:moveTo>
                  <a:lnTo>
                    <a:pt x="1" y="12580"/>
                  </a:lnTo>
                  <a:lnTo>
                    <a:pt x="29555" y="29644"/>
                  </a:lnTo>
                  <a:lnTo>
                    <a:pt x="51201" y="17064"/>
                  </a:lnTo>
                  <a:lnTo>
                    <a:pt x="21647" y="1"/>
                  </a:lnTo>
                  <a:close/>
                </a:path>
              </a:pathLst>
            </a:custGeom>
            <a:solidFill>
              <a:srgbClr val="1267D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Google Shape;2922;p44"/>
            <p:cNvSpPr/>
            <p:nvPr/>
          </p:nvSpPr>
          <p:spPr>
            <a:xfrm>
              <a:off x="6994200" y="2283000"/>
              <a:ext cx="541175" cy="320850"/>
            </a:xfrm>
            <a:custGeom>
              <a:avLst/>
              <a:gdLst/>
              <a:ahLst/>
              <a:cxnLst/>
              <a:rect l="l" t="t" r="r" b="b"/>
              <a:pathLst>
                <a:path w="21647" h="12834" extrusionOk="0">
                  <a:moveTo>
                    <a:pt x="21646" y="0"/>
                  </a:moveTo>
                  <a:lnTo>
                    <a:pt x="0" y="12580"/>
                  </a:lnTo>
                  <a:lnTo>
                    <a:pt x="0" y="12834"/>
                  </a:lnTo>
                  <a:lnTo>
                    <a:pt x="21646" y="256"/>
                  </a:lnTo>
                  <a:lnTo>
                    <a:pt x="21646" y="0"/>
                  </a:lnTo>
                  <a:close/>
                </a:path>
              </a:pathLst>
            </a:custGeom>
            <a:solidFill>
              <a:srgbClr val="0B40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Google Shape;2923;p44"/>
            <p:cNvSpPr/>
            <p:nvPr/>
          </p:nvSpPr>
          <p:spPr>
            <a:xfrm>
              <a:off x="6255300" y="2170900"/>
              <a:ext cx="738925" cy="432950"/>
            </a:xfrm>
            <a:custGeom>
              <a:avLst/>
              <a:gdLst/>
              <a:ahLst/>
              <a:cxnLst/>
              <a:rect l="l" t="t" r="r" b="b"/>
              <a:pathLst>
                <a:path w="29557" h="17318" extrusionOk="0">
                  <a:moveTo>
                    <a:pt x="2" y="0"/>
                  </a:moveTo>
                  <a:lnTo>
                    <a:pt x="1" y="254"/>
                  </a:lnTo>
                  <a:lnTo>
                    <a:pt x="29556" y="17318"/>
                  </a:lnTo>
                  <a:lnTo>
                    <a:pt x="29556" y="1706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B3C8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Google Shape;2924;p44"/>
            <p:cNvSpPr/>
            <p:nvPr/>
          </p:nvSpPr>
          <p:spPr>
            <a:xfrm>
              <a:off x="6255325" y="1726500"/>
              <a:ext cx="1280050" cy="741075"/>
            </a:xfrm>
            <a:custGeom>
              <a:avLst/>
              <a:gdLst/>
              <a:ahLst/>
              <a:cxnLst/>
              <a:rect l="l" t="t" r="r" b="b"/>
              <a:pathLst>
                <a:path w="51202" h="29643" extrusionOk="0">
                  <a:moveTo>
                    <a:pt x="21647" y="1"/>
                  </a:moveTo>
                  <a:lnTo>
                    <a:pt x="1" y="12579"/>
                  </a:lnTo>
                  <a:lnTo>
                    <a:pt x="29555" y="29642"/>
                  </a:lnTo>
                  <a:lnTo>
                    <a:pt x="51201" y="17063"/>
                  </a:lnTo>
                  <a:lnTo>
                    <a:pt x="21647" y="1"/>
                  </a:lnTo>
                  <a:close/>
                </a:path>
              </a:pathLst>
            </a:custGeom>
            <a:solidFill>
              <a:srgbClr val="1267D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" name="Google Shape;2925;p44"/>
            <p:cNvSpPr/>
            <p:nvPr/>
          </p:nvSpPr>
          <p:spPr>
            <a:xfrm>
              <a:off x="6994200" y="2153050"/>
              <a:ext cx="541175" cy="320875"/>
            </a:xfrm>
            <a:custGeom>
              <a:avLst/>
              <a:gdLst/>
              <a:ahLst/>
              <a:cxnLst/>
              <a:rect l="l" t="t" r="r" b="b"/>
              <a:pathLst>
                <a:path w="21647" h="12835" extrusionOk="0">
                  <a:moveTo>
                    <a:pt x="21646" y="1"/>
                  </a:moveTo>
                  <a:lnTo>
                    <a:pt x="0" y="12580"/>
                  </a:lnTo>
                  <a:lnTo>
                    <a:pt x="0" y="12834"/>
                  </a:lnTo>
                  <a:lnTo>
                    <a:pt x="21646" y="256"/>
                  </a:lnTo>
                  <a:lnTo>
                    <a:pt x="21646" y="1"/>
                  </a:lnTo>
                  <a:close/>
                </a:path>
              </a:pathLst>
            </a:custGeom>
            <a:solidFill>
              <a:srgbClr val="0B40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" name="Google Shape;2926;p44"/>
            <p:cNvSpPr/>
            <p:nvPr/>
          </p:nvSpPr>
          <p:spPr>
            <a:xfrm>
              <a:off x="6255300" y="2040950"/>
              <a:ext cx="738925" cy="432975"/>
            </a:xfrm>
            <a:custGeom>
              <a:avLst/>
              <a:gdLst/>
              <a:ahLst/>
              <a:cxnLst/>
              <a:rect l="l" t="t" r="r" b="b"/>
              <a:pathLst>
                <a:path w="29557" h="17319" extrusionOk="0">
                  <a:moveTo>
                    <a:pt x="2" y="1"/>
                  </a:moveTo>
                  <a:lnTo>
                    <a:pt x="1" y="255"/>
                  </a:lnTo>
                  <a:lnTo>
                    <a:pt x="29556" y="17318"/>
                  </a:lnTo>
                  <a:lnTo>
                    <a:pt x="29556" y="1706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0B3C8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" name="Google Shape;2927;p44"/>
            <p:cNvSpPr/>
            <p:nvPr/>
          </p:nvSpPr>
          <p:spPr>
            <a:xfrm>
              <a:off x="6255325" y="2011600"/>
              <a:ext cx="778500" cy="449625"/>
            </a:xfrm>
            <a:custGeom>
              <a:avLst/>
              <a:gdLst/>
              <a:ahLst/>
              <a:cxnLst/>
              <a:rect l="l" t="t" r="r" b="b"/>
              <a:pathLst>
                <a:path w="31140" h="17985" extrusionOk="0">
                  <a:moveTo>
                    <a:pt x="1585" y="0"/>
                  </a:moveTo>
                  <a:lnTo>
                    <a:pt x="1" y="921"/>
                  </a:lnTo>
                  <a:lnTo>
                    <a:pt x="29555" y="17984"/>
                  </a:lnTo>
                  <a:lnTo>
                    <a:pt x="31139" y="17064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rgbClr val="0E4EA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" name="Google Shape;2928;p44"/>
            <p:cNvSpPr/>
            <p:nvPr/>
          </p:nvSpPr>
          <p:spPr>
            <a:xfrm>
              <a:off x="6994150" y="2438175"/>
              <a:ext cx="39675" cy="29400"/>
            </a:xfrm>
            <a:custGeom>
              <a:avLst/>
              <a:gdLst/>
              <a:ahLst/>
              <a:cxnLst/>
              <a:rect l="l" t="t" r="r" b="b"/>
              <a:pathLst>
                <a:path w="1587" h="1176" extrusionOk="0">
                  <a:moveTo>
                    <a:pt x="1586" y="1"/>
                  </a:moveTo>
                  <a:lnTo>
                    <a:pt x="2" y="921"/>
                  </a:lnTo>
                  <a:lnTo>
                    <a:pt x="1" y="1175"/>
                  </a:lnTo>
                  <a:lnTo>
                    <a:pt x="1585" y="255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0B40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" name="Google Shape;2929;p44"/>
            <p:cNvSpPr/>
            <p:nvPr/>
          </p:nvSpPr>
          <p:spPr>
            <a:xfrm>
              <a:off x="6255275" y="2034675"/>
              <a:ext cx="738900" cy="432925"/>
            </a:xfrm>
            <a:custGeom>
              <a:avLst/>
              <a:gdLst/>
              <a:ahLst/>
              <a:cxnLst/>
              <a:rect l="l" t="t" r="r" b="b"/>
              <a:pathLst>
                <a:path w="29556" h="17317" extrusionOk="0">
                  <a:moveTo>
                    <a:pt x="4" y="0"/>
                  </a:moveTo>
                  <a:lnTo>
                    <a:pt x="0" y="253"/>
                  </a:lnTo>
                  <a:lnTo>
                    <a:pt x="2666" y="1791"/>
                  </a:lnTo>
                  <a:lnTo>
                    <a:pt x="4122" y="2634"/>
                  </a:lnTo>
                  <a:lnTo>
                    <a:pt x="4844" y="3047"/>
                  </a:lnTo>
                  <a:lnTo>
                    <a:pt x="8731" y="5292"/>
                  </a:lnTo>
                  <a:lnTo>
                    <a:pt x="9848" y="5940"/>
                  </a:lnTo>
                  <a:lnTo>
                    <a:pt x="10682" y="6419"/>
                  </a:lnTo>
                  <a:lnTo>
                    <a:pt x="26293" y="15431"/>
                  </a:lnTo>
                  <a:lnTo>
                    <a:pt x="27129" y="15916"/>
                  </a:lnTo>
                  <a:lnTo>
                    <a:pt x="29556" y="17316"/>
                  </a:lnTo>
                  <a:lnTo>
                    <a:pt x="29556" y="17062"/>
                  </a:lnTo>
                  <a:lnTo>
                    <a:pt x="27129" y="15662"/>
                  </a:lnTo>
                  <a:lnTo>
                    <a:pt x="26293" y="15177"/>
                  </a:lnTo>
                  <a:lnTo>
                    <a:pt x="10682" y="6167"/>
                  </a:lnTo>
                  <a:lnTo>
                    <a:pt x="9848" y="5682"/>
                  </a:lnTo>
                  <a:lnTo>
                    <a:pt x="8731" y="5038"/>
                  </a:lnTo>
                  <a:lnTo>
                    <a:pt x="4844" y="2794"/>
                  </a:lnTo>
                  <a:lnTo>
                    <a:pt x="4122" y="2376"/>
                  </a:lnTo>
                  <a:lnTo>
                    <a:pt x="2666" y="153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B3C8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2" name="Google Shape;2930;p44"/>
            <p:cNvSpPr/>
            <p:nvPr/>
          </p:nvSpPr>
          <p:spPr>
            <a:xfrm>
              <a:off x="6255325" y="2045250"/>
              <a:ext cx="738900" cy="552250"/>
            </a:xfrm>
            <a:custGeom>
              <a:avLst/>
              <a:gdLst/>
              <a:ahLst/>
              <a:cxnLst/>
              <a:rect l="l" t="t" r="r" b="b"/>
              <a:pathLst>
                <a:path w="29556" h="22090" extrusionOk="0">
                  <a:moveTo>
                    <a:pt x="1" y="1"/>
                  </a:moveTo>
                  <a:lnTo>
                    <a:pt x="1" y="5097"/>
                  </a:lnTo>
                  <a:lnTo>
                    <a:pt x="29555" y="22090"/>
                  </a:lnTo>
                  <a:lnTo>
                    <a:pt x="29554" y="170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B3C8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3" name="Google Shape;2931;p44"/>
            <p:cNvSpPr/>
            <p:nvPr/>
          </p:nvSpPr>
          <p:spPr>
            <a:xfrm>
              <a:off x="7004725" y="2170950"/>
              <a:ext cx="510900" cy="410175"/>
            </a:xfrm>
            <a:custGeom>
              <a:avLst/>
              <a:gdLst/>
              <a:ahLst/>
              <a:cxnLst/>
              <a:rect l="l" t="t" r="r" b="b"/>
              <a:pathLst>
                <a:path w="20436" h="16407" extrusionOk="0">
                  <a:moveTo>
                    <a:pt x="20436" y="1"/>
                  </a:moveTo>
                  <a:lnTo>
                    <a:pt x="16" y="11874"/>
                  </a:lnTo>
                  <a:lnTo>
                    <a:pt x="0" y="16407"/>
                  </a:lnTo>
                  <a:lnTo>
                    <a:pt x="20436" y="4573"/>
                  </a:lnTo>
                  <a:lnTo>
                    <a:pt x="204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4" name="Google Shape;2932;p44"/>
            <p:cNvSpPr/>
            <p:nvPr/>
          </p:nvSpPr>
          <p:spPr>
            <a:xfrm>
              <a:off x="6994150" y="2465525"/>
              <a:ext cx="10600" cy="133750"/>
            </a:xfrm>
            <a:custGeom>
              <a:avLst/>
              <a:gdLst/>
              <a:ahLst/>
              <a:cxnLst/>
              <a:rect l="l" t="t" r="r" b="b"/>
              <a:pathLst>
                <a:path w="424" h="5350" extrusionOk="0">
                  <a:moveTo>
                    <a:pt x="423" y="0"/>
                  </a:moveTo>
                  <a:lnTo>
                    <a:pt x="1" y="243"/>
                  </a:lnTo>
                  <a:lnTo>
                    <a:pt x="2" y="5350"/>
                  </a:lnTo>
                  <a:lnTo>
                    <a:pt x="423" y="5097"/>
                  </a:lnTo>
                  <a:lnTo>
                    <a:pt x="423" y="0"/>
                  </a:lnTo>
                  <a:close/>
                </a:path>
              </a:pathLst>
            </a:custGeom>
            <a:solidFill>
              <a:srgbClr val="0B40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5" name="Google Shape;2933;p44"/>
            <p:cNvSpPr/>
            <p:nvPr/>
          </p:nvSpPr>
          <p:spPr>
            <a:xfrm>
              <a:off x="6831875" y="1986200"/>
              <a:ext cx="273375" cy="147100"/>
            </a:xfrm>
            <a:custGeom>
              <a:avLst/>
              <a:gdLst/>
              <a:ahLst/>
              <a:cxnLst/>
              <a:rect l="l" t="t" r="r" b="b"/>
              <a:pathLst>
                <a:path w="10935" h="5884" extrusionOk="0">
                  <a:moveTo>
                    <a:pt x="3067" y="1031"/>
                  </a:moveTo>
                  <a:cubicBezTo>
                    <a:pt x="3315" y="1031"/>
                    <a:pt x="3587" y="1108"/>
                    <a:pt x="3892" y="1284"/>
                  </a:cubicBezTo>
                  <a:lnTo>
                    <a:pt x="5365" y="2133"/>
                  </a:lnTo>
                  <a:cubicBezTo>
                    <a:pt x="5949" y="2471"/>
                    <a:pt x="5918" y="2747"/>
                    <a:pt x="5511" y="2984"/>
                  </a:cubicBezTo>
                  <a:cubicBezTo>
                    <a:pt x="5318" y="3096"/>
                    <a:pt x="5109" y="3159"/>
                    <a:pt x="4881" y="3159"/>
                  </a:cubicBezTo>
                  <a:cubicBezTo>
                    <a:pt x="4627" y="3159"/>
                    <a:pt x="4349" y="3081"/>
                    <a:pt x="4041" y="2903"/>
                  </a:cubicBezTo>
                  <a:lnTo>
                    <a:pt x="2568" y="2052"/>
                  </a:lnTo>
                  <a:cubicBezTo>
                    <a:pt x="1985" y="1715"/>
                    <a:pt x="2030" y="1446"/>
                    <a:pt x="2436" y="1209"/>
                  </a:cubicBezTo>
                  <a:cubicBezTo>
                    <a:pt x="2631" y="1096"/>
                    <a:pt x="2839" y="1031"/>
                    <a:pt x="3067" y="1031"/>
                  </a:cubicBezTo>
                  <a:close/>
                  <a:moveTo>
                    <a:pt x="3167" y="0"/>
                  </a:moveTo>
                  <a:cubicBezTo>
                    <a:pt x="2511" y="0"/>
                    <a:pt x="1863" y="174"/>
                    <a:pt x="1256" y="527"/>
                  </a:cubicBezTo>
                  <a:cubicBezTo>
                    <a:pt x="0" y="1257"/>
                    <a:pt x="64" y="2087"/>
                    <a:pt x="1374" y="2843"/>
                  </a:cubicBezTo>
                  <a:lnTo>
                    <a:pt x="2868" y="3706"/>
                  </a:lnTo>
                  <a:cubicBezTo>
                    <a:pt x="3559" y="4105"/>
                    <a:pt x="4228" y="4310"/>
                    <a:pt x="4851" y="4310"/>
                  </a:cubicBezTo>
                  <a:cubicBezTo>
                    <a:pt x="5316" y="4310"/>
                    <a:pt x="5754" y="4196"/>
                    <a:pt x="6156" y="3963"/>
                  </a:cubicBezTo>
                  <a:cubicBezTo>
                    <a:pt x="6725" y="3631"/>
                    <a:pt x="6863" y="3254"/>
                    <a:pt x="6615" y="2856"/>
                  </a:cubicBezTo>
                  <a:lnTo>
                    <a:pt x="6615" y="2856"/>
                  </a:lnTo>
                  <a:lnTo>
                    <a:pt x="8112" y="3720"/>
                  </a:lnTo>
                  <a:cubicBezTo>
                    <a:pt x="8894" y="4172"/>
                    <a:pt x="8863" y="4448"/>
                    <a:pt x="8410" y="4712"/>
                  </a:cubicBezTo>
                  <a:cubicBezTo>
                    <a:pt x="8218" y="4824"/>
                    <a:pt x="8009" y="4887"/>
                    <a:pt x="7781" y="4887"/>
                  </a:cubicBezTo>
                  <a:cubicBezTo>
                    <a:pt x="7527" y="4887"/>
                    <a:pt x="7248" y="4808"/>
                    <a:pt x="6940" y="4630"/>
                  </a:cubicBezTo>
                  <a:lnTo>
                    <a:pt x="6649" y="4462"/>
                  </a:lnTo>
                  <a:lnTo>
                    <a:pt x="5441" y="5163"/>
                  </a:lnTo>
                  <a:lnTo>
                    <a:pt x="5651" y="5285"/>
                  </a:lnTo>
                  <a:cubicBezTo>
                    <a:pt x="6336" y="5680"/>
                    <a:pt x="7044" y="5884"/>
                    <a:pt x="7744" y="5884"/>
                  </a:cubicBezTo>
                  <a:cubicBezTo>
                    <a:pt x="8382" y="5884"/>
                    <a:pt x="9013" y="5714"/>
                    <a:pt x="9611" y="5366"/>
                  </a:cubicBezTo>
                  <a:cubicBezTo>
                    <a:pt x="10935" y="4598"/>
                    <a:pt x="10815" y="3801"/>
                    <a:pt x="9437" y="3005"/>
                  </a:cubicBezTo>
                  <a:lnTo>
                    <a:pt x="5253" y="589"/>
                  </a:lnTo>
                  <a:cubicBezTo>
                    <a:pt x="4577" y="198"/>
                    <a:pt x="3868" y="0"/>
                    <a:pt x="3167" y="0"/>
                  </a:cubicBezTo>
                  <a:close/>
                </a:path>
              </a:pathLst>
            </a:custGeom>
            <a:solidFill>
              <a:srgbClr val="FFA6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" name="Google Shape;2934;p44"/>
            <p:cNvSpPr/>
            <p:nvPr/>
          </p:nvSpPr>
          <p:spPr>
            <a:xfrm>
              <a:off x="6693150" y="1919175"/>
              <a:ext cx="275350" cy="288075"/>
            </a:xfrm>
            <a:custGeom>
              <a:avLst/>
              <a:gdLst/>
              <a:ahLst/>
              <a:cxnLst/>
              <a:rect l="l" t="t" r="r" b="b"/>
              <a:pathLst>
                <a:path w="11014" h="11523" extrusionOk="0">
                  <a:moveTo>
                    <a:pt x="7975" y="0"/>
                  </a:moveTo>
                  <a:cubicBezTo>
                    <a:pt x="7751" y="0"/>
                    <a:pt x="7527" y="50"/>
                    <a:pt x="7356" y="148"/>
                  </a:cubicBezTo>
                  <a:lnTo>
                    <a:pt x="1125" y="3770"/>
                  </a:lnTo>
                  <a:cubicBezTo>
                    <a:pt x="828" y="3943"/>
                    <a:pt x="786" y="4217"/>
                    <a:pt x="1029" y="4417"/>
                  </a:cubicBezTo>
                  <a:lnTo>
                    <a:pt x="6407" y="8875"/>
                  </a:lnTo>
                  <a:lnTo>
                    <a:pt x="2835" y="7390"/>
                  </a:lnTo>
                  <a:cubicBezTo>
                    <a:pt x="2682" y="7325"/>
                    <a:pt x="2504" y="7294"/>
                    <a:pt x="2326" y="7294"/>
                  </a:cubicBezTo>
                  <a:cubicBezTo>
                    <a:pt x="2100" y="7294"/>
                    <a:pt x="1876" y="7345"/>
                    <a:pt x="1705" y="7443"/>
                  </a:cubicBezTo>
                  <a:lnTo>
                    <a:pt x="341" y="8238"/>
                  </a:lnTo>
                  <a:cubicBezTo>
                    <a:pt x="1" y="8434"/>
                    <a:pt x="2" y="8754"/>
                    <a:pt x="346" y="8954"/>
                  </a:cubicBezTo>
                  <a:cubicBezTo>
                    <a:pt x="517" y="9053"/>
                    <a:pt x="741" y="9102"/>
                    <a:pt x="965" y="9102"/>
                  </a:cubicBezTo>
                  <a:cubicBezTo>
                    <a:pt x="1189" y="9102"/>
                    <a:pt x="1412" y="9053"/>
                    <a:pt x="1582" y="8954"/>
                  </a:cubicBezTo>
                  <a:lnTo>
                    <a:pt x="2424" y="8464"/>
                  </a:lnTo>
                  <a:lnTo>
                    <a:pt x="9547" y="11427"/>
                  </a:lnTo>
                  <a:cubicBezTo>
                    <a:pt x="9700" y="11491"/>
                    <a:pt x="9879" y="11522"/>
                    <a:pt x="10057" y="11522"/>
                  </a:cubicBezTo>
                  <a:cubicBezTo>
                    <a:pt x="10281" y="11522"/>
                    <a:pt x="10504" y="11472"/>
                    <a:pt x="10674" y="11374"/>
                  </a:cubicBezTo>
                  <a:cubicBezTo>
                    <a:pt x="10972" y="11201"/>
                    <a:pt x="11014" y="10927"/>
                    <a:pt x="10771" y="10727"/>
                  </a:cubicBezTo>
                  <a:lnTo>
                    <a:pt x="2882" y="4187"/>
                  </a:lnTo>
                  <a:lnTo>
                    <a:pt x="8598" y="865"/>
                  </a:lnTo>
                  <a:cubicBezTo>
                    <a:pt x="8939" y="667"/>
                    <a:pt x="8937" y="346"/>
                    <a:pt x="8594" y="148"/>
                  </a:cubicBezTo>
                  <a:cubicBezTo>
                    <a:pt x="8423" y="50"/>
                    <a:pt x="8199" y="0"/>
                    <a:pt x="7975" y="0"/>
                  </a:cubicBezTo>
                  <a:close/>
                </a:path>
              </a:pathLst>
            </a:custGeom>
            <a:solidFill>
              <a:srgbClr val="FFA6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47" name="Google Shape;2845;p44"/>
          <p:cNvGrpSpPr/>
          <p:nvPr/>
        </p:nvGrpSpPr>
        <p:grpSpPr>
          <a:xfrm>
            <a:off x="386654" y="3127092"/>
            <a:ext cx="1082376" cy="3013456"/>
            <a:chOff x="2633725" y="238125"/>
            <a:chExt cx="400900" cy="1116150"/>
          </a:xfrm>
        </p:grpSpPr>
        <p:sp>
          <p:nvSpPr>
            <p:cNvPr id="48" name="Google Shape;2846;p44"/>
            <p:cNvSpPr/>
            <p:nvPr/>
          </p:nvSpPr>
          <p:spPr>
            <a:xfrm>
              <a:off x="2942525" y="582775"/>
              <a:ext cx="27825" cy="539700"/>
            </a:xfrm>
            <a:custGeom>
              <a:avLst/>
              <a:gdLst/>
              <a:ahLst/>
              <a:cxnLst/>
              <a:rect l="l" t="t" r="r" b="b"/>
              <a:pathLst>
                <a:path w="1113" h="21588" extrusionOk="0">
                  <a:moveTo>
                    <a:pt x="0" y="0"/>
                  </a:moveTo>
                  <a:lnTo>
                    <a:pt x="0" y="21587"/>
                  </a:lnTo>
                  <a:lnTo>
                    <a:pt x="1112" y="21587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" name="Google Shape;2847;p44"/>
            <p:cNvSpPr/>
            <p:nvPr/>
          </p:nvSpPr>
          <p:spPr>
            <a:xfrm>
              <a:off x="2770950" y="1030650"/>
              <a:ext cx="199175" cy="144650"/>
            </a:xfrm>
            <a:custGeom>
              <a:avLst/>
              <a:gdLst/>
              <a:ahLst/>
              <a:cxnLst/>
              <a:rect l="l" t="t" r="r" b="b"/>
              <a:pathLst>
                <a:path w="7967" h="5786" extrusionOk="0">
                  <a:moveTo>
                    <a:pt x="6863" y="0"/>
                  </a:moveTo>
                  <a:lnTo>
                    <a:pt x="1" y="4006"/>
                  </a:lnTo>
                  <a:lnTo>
                    <a:pt x="223" y="5786"/>
                  </a:lnTo>
                  <a:lnTo>
                    <a:pt x="7966" y="586"/>
                  </a:lnTo>
                  <a:lnTo>
                    <a:pt x="6863" y="0"/>
                  </a:lnTo>
                  <a:close/>
                </a:path>
              </a:pathLst>
            </a:custGeom>
            <a:solidFill>
              <a:srgbClr val="CC002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" name="Google Shape;2848;p44"/>
            <p:cNvSpPr/>
            <p:nvPr/>
          </p:nvSpPr>
          <p:spPr>
            <a:xfrm>
              <a:off x="2633725" y="238125"/>
              <a:ext cx="393425" cy="1116150"/>
            </a:xfrm>
            <a:custGeom>
              <a:avLst/>
              <a:gdLst/>
              <a:ahLst/>
              <a:cxnLst/>
              <a:rect l="l" t="t" r="r" b="b"/>
              <a:pathLst>
                <a:path w="15737" h="44646" extrusionOk="0">
                  <a:moveTo>
                    <a:pt x="14577" y="0"/>
                  </a:moveTo>
                  <a:lnTo>
                    <a:pt x="1" y="44201"/>
                  </a:lnTo>
                  <a:lnTo>
                    <a:pt x="779" y="44646"/>
                  </a:lnTo>
                  <a:lnTo>
                    <a:pt x="15737" y="0"/>
                  </a:lnTo>
                  <a:close/>
                </a:path>
              </a:pathLst>
            </a:custGeom>
            <a:solidFill>
              <a:srgbClr val="FF66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1" name="Google Shape;2849;p44"/>
            <p:cNvSpPr/>
            <p:nvPr/>
          </p:nvSpPr>
          <p:spPr>
            <a:xfrm>
              <a:off x="2653175" y="238125"/>
              <a:ext cx="381450" cy="1116150"/>
            </a:xfrm>
            <a:custGeom>
              <a:avLst/>
              <a:gdLst/>
              <a:ahLst/>
              <a:cxnLst/>
              <a:rect l="l" t="t" r="r" b="b"/>
              <a:pathLst>
                <a:path w="15258" h="44646" extrusionOk="0">
                  <a:moveTo>
                    <a:pt x="12537" y="15392"/>
                  </a:moveTo>
                  <a:lnTo>
                    <a:pt x="12677" y="32287"/>
                  </a:lnTo>
                  <a:lnTo>
                    <a:pt x="5491" y="36423"/>
                  </a:lnTo>
                  <a:lnTo>
                    <a:pt x="5491" y="36423"/>
                  </a:lnTo>
                  <a:lnTo>
                    <a:pt x="12537" y="15392"/>
                  </a:lnTo>
                  <a:close/>
                  <a:moveTo>
                    <a:pt x="14959" y="0"/>
                  </a:moveTo>
                  <a:lnTo>
                    <a:pt x="1" y="44646"/>
                  </a:lnTo>
                  <a:lnTo>
                    <a:pt x="1" y="44646"/>
                  </a:lnTo>
                  <a:lnTo>
                    <a:pt x="15257" y="35865"/>
                  </a:lnTo>
                  <a:lnTo>
                    <a:pt x="14959" y="0"/>
                  </a:lnTo>
                  <a:close/>
                </a:path>
              </a:pathLst>
            </a:custGeom>
            <a:solidFill>
              <a:srgbClr val="FF003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" name="Google Shape;2850;p44"/>
            <p:cNvSpPr/>
            <p:nvPr/>
          </p:nvSpPr>
          <p:spPr>
            <a:xfrm>
              <a:off x="3001875" y="385700"/>
              <a:ext cx="26625" cy="26400"/>
            </a:xfrm>
            <a:custGeom>
              <a:avLst/>
              <a:gdLst/>
              <a:ahLst/>
              <a:cxnLst/>
              <a:rect l="l" t="t" r="r" b="b"/>
              <a:pathLst>
                <a:path w="1065" h="1056" extrusionOk="0">
                  <a:moveTo>
                    <a:pt x="1060" y="1"/>
                  </a:moveTo>
                  <a:lnTo>
                    <a:pt x="1" y="611"/>
                  </a:lnTo>
                  <a:lnTo>
                    <a:pt x="3" y="1055"/>
                  </a:lnTo>
                  <a:lnTo>
                    <a:pt x="1064" y="445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" name="Google Shape;2851;p44"/>
            <p:cNvSpPr/>
            <p:nvPr/>
          </p:nvSpPr>
          <p:spPr>
            <a:xfrm>
              <a:off x="3009950" y="356075"/>
              <a:ext cx="18300" cy="21600"/>
            </a:xfrm>
            <a:custGeom>
              <a:avLst/>
              <a:gdLst/>
              <a:ahLst/>
              <a:cxnLst/>
              <a:rect l="l" t="t" r="r" b="b"/>
              <a:pathLst>
                <a:path w="732" h="864" extrusionOk="0">
                  <a:moveTo>
                    <a:pt x="727" y="0"/>
                  </a:moveTo>
                  <a:lnTo>
                    <a:pt x="0" y="419"/>
                  </a:lnTo>
                  <a:lnTo>
                    <a:pt x="3" y="863"/>
                  </a:lnTo>
                  <a:lnTo>
                    <a:pt x="731" y="445"/>
                  </a:lnTo>
                  <a:lnTo>
                    <a:pt x="727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" name="Google Shape;2852;p44"/>
            <p:cNvSpPr/>
            <p:nvPr/>
          </p:nvSpPr>
          <p:spPr>
            <a:xfrm>
              <a:off x="3002375" y="447425"/>
              <a:ext cx="26625" cy="26425"/>
            </a:xfrm>
            <a:custGeom>
              <a:avLst/>
              <a:gdLst/>
              <a:ahLst/>
              <a:cxnLst/>
              <a:rect l="l" t="t" r="r" b="b"/>
              <a:pathLst>
                <a:path w="1065" h="1057" extrusionOk="0">
                  <a:moveTo>
                    <a:pt x="1060" y="1"/>
                  </a:moveTo>
                  <a:lnTo>
                    <a:pt x="1" y="611"/>
                  </a:lnTo>
                  <a:lnTo>
                    <a:pt x="4" y="1057"/>
                  </a:lnTo>
                  <a:lnTo>
                    <a:pt x="1064" y="447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" name="Google Shape;2853;p44"/>
            <p:cNvSpPr/>
            <p:nvPr/>
          </p:nvSpPr>
          <p:spPr>
            <a:xfrm>
              <a:off x="3010450" y="417800"/>
              <a:ext cx="18300" cy="21625"/>
            </a:xfrm>
            <a:custGeom>
              <a:avLst/>
              <a:gdLst/>
              <a:ahLst/>
              <a:cxnLst/>
              <a:rect l="l" t="t" r="r" b="b"/>
              <a:pathLst>
                <a:path w="732" h="865" extrusionOk="0">
                  <a:moveTo>
                    <a:pt x="727" y="1"/>
                  </a:moveTo>
                  <a:lnTo>
                    <a:pt x="0" y="420"/>
                  </a:lnTo>
                  <a:lnTo>
                    <a:pt x="4" y="865"/>
                  </a:lnTo>
                  <a:lnTo>
                    <a:pt x="731" y="445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" name="Google Shape;2854;p44"/>
            <p:cNvSpPr/>
            <p:nvPr/>
          </p:nvSpPr>
          <p:spPr>
            <a:xfrm>
              <a:off x="3002875" y="509200"/>
              <a:ext cx="26650" cy="26400"/>
            </a:xfrm>
            <a:custGeom>
              <a:avLst/>
              <a:gdLst/>
              <a:ahLst/>
              <a:cxnLst/>
              <a:rect l="l" t="t" r="r" b="b"/>
              <a:pathLst>
                <a:path w="1066" h="1056" extrusionOk="0">
                  <a:moveTo>
                    <a:pt x="1062" y="1"/>
                  </a:moveTo>
                  <a:lnTo>
                    <a:pt x="1" y="611"/>
                  </a:lnTo>
                  <a:lnTo>
                    <a:pt x="4" y="1055"/>
                  </a:lnTo>
                  <a:lnTo>
                    <a:pt x="1065" y="445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" name="Google Shape;2855;p44"/>
            <p:cNvSpPr/>
            <p:nvPr/>
          </p:nvSpPr>
          <p:spPr>
            <a:xfrm>
              <a:off x="3010975" y="479575"/>
              <a:ext cx="18300" cy="21600"/>
            </a:xfrm>
            <a:custGeom>
              <a:avLst/>
              <a:gdLst/>
              <a:ahLst/>
              <a:cxnLst/>
              <a:rect l="l" t="t" r="r" b="b"/>
              <a:pathLst>
                <a:path w="732" h="864" extrusionOk="0">
                  <a:moveTo>
                    <a:pt x="728" y="0"/>
                  </a:moveTo>
                  <a:lnTo>
                    <a:pt x="0" y="418"/>
                  </a:lnTo>
                  <a:lnTo>
                    <a:pt x="3" y="863"/>
                  </a:lnTo>
                  <a:lnTo>
                    <a:pt x="731" y="445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" name="Google Shape;2856;p44"/>
            <p:cNvSpPr/>
            <p:nvPr/>
          </p:nvSpPr>
          <p:spPr>
            <a:xfrm>
              <a:off x="3003400" y="570975"/>
              <a:ext cx="26625" cy="26375"/>
            </a:xfrm>
            <a:custGeom>
              <a:avLst/>
              <a:gdLst/>
              <a:ahLst/>
              <a:cxnLst/>
              <a:rect l="l" t="t" r="r" b="b"/>
              <a:pathLst>
                <a:path w="1065" h="1055" extrusionOk="0">
                  <a:moveTo>
                    <a:pt x="1060" y="0"/>
                  </a:moveTo>
                  <a:lnTo>
                    <a:pt x="1" y="610"/>
                  </a:lnTo>
                  <a:lnTo>
                    <a:pt x="4" y="1055"/>
                  </a:lnTo>
                  <a:lnTo>
                    <a:pt x="1064" y="445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" name="Google Shape;2857;p44"/>
            <p:cNvSpPr/>
            <p:nvPr/>
          </p:nvSpPr>
          <p:spPr>
            <a:xfrm>
              <a:off x="3011475" y="541325"/>
              <a:ext cx="18300" cy="21600"/>
            </a:xfrm>
            <a:custGeom>
              <a:avLst/>
              <a:gdLst/>
              <a:ahLst/>
              <a:cxnLst/>
              <a:rect l="l" t="t" r="r" b="b"/>
              <a:pathLst>
                <a:path w="732" h="864" extrusionOk="0">
                  <a:moveTo>
                    <a:pt x="727" y="1"/>
                  </a:moveTo>
                  <a:lnTo>
                    <a:pt x="0" y="419"/>
                  </a:lnTo>
                  <a:lnTo>
                    <a:pt x="4" y="864"/>
                  </a:lnTo>
                  <a:lnTo>
                    <a:pt x="731" y="445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" name="Google Shape;2858;p44"/>
            <p:cNvSpPr/>
            <p:nvPr/>
          </p:nvSpPr>
          <p:spPr>
            <a:xfrm>
              <a:off x="3003900" y="632700"/>
              <a:ext cx="26650" cy="26400"/>
            </a:xfrm>
            <a:custGeom>
              <a:avLst/>
              <a:gdLst/>
              <a:ahLst/>
              <a:cxnLst/>
              <a:rect l="l" t="t" r="r" b="b"/>
              <a:pathLst>
                <a:path w="1066" h="1056" extrusionOk="0">
                  <a:moveTo>
                    <a:pt x="1062" y="0"/>
                  </a:moveTo>
                  <a:lnTo>
                    <a:pt x="1" y="611"/>
                  </a:lnTo>
                  <a:lnTo>
                    <a:pt x="4" y="1055"/>
                  </a:lnTo>
                  <a:lnTo>
                    <a:pt x="1065" y="44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" name="Google Shape;2859;p44"/>
            <p:cNvSpPr/>
            <p:nvPr/>
          </p:nvSpPr>
          <p:spPr>
            <a:xfrm>
              <a:off x="3011975" y="603050"/>
              <a:ext cx="18325" cy="21650"/>
            </a:xfrm>
            <a:custGeom>
              <a:avLst/>
              <a:gdLst/>
              <a:ahLst/>
              <a:cxnLst/>
              <a:rect l="l" t="t" r="r" b="b"/>
              <a:pathLst>
                <a:path w="733" h="866" extrusionOk="0">
                  <a:moveTo>
                    <a:pt x="729" y="1"/>
                  </a:moveTo>
                  <a:lnTo>
                    <a:pt x="0" y="421"/>
                  </a:lnTo>
                  <a:lnTo>
                    <a:pt x="4" y="865"/>
                  </a:lnTo>
                  <a:lnTo>
                    <a:pt x="732" y="445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" name="Google Shape;2860;p44"/>
            <p:cNvSpPr/>
            <p:nvPr/>
          </p:nvSpPr>
          <p:spPr>
            <a:xfrm>
              <a:off x="3004425" y="694450"/>
              <a:ext cx="26625" cy="26400"/>
            </a:xfrm>
            <a:custGeom>
              <a:avLst/>
              <a:gdLst/>
              <a:ahLst/>
              <a:cxnLst/>
              <a:rect l="l" t="t" r="r" b="b"/>
              <a:pathLst>
                <a:path w="1065" h="1056" extrusionOk="0">
                  <a:moveTo>
                    <a:pt x="1061" y="1"/>
                  </a:moveTo>
                  <a:lnTo>
                    <a:pt x="1" y="611"/>
                  </a:lnTo>
                  <a:lnTo>
                    <a:pt x="5" y="1056"/>
                  </a:lnTo>
                  <a:lnTo>
                    <a:pt x="1064" y="446"/>
                  </a:lnTo>
                  <a:lnTo>
                    <a:pt x="1061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3" name="Google Shape;2861;p44"/>
            <p:cNvSpPr/>
            <p:nvPr/>
          </p:nvSpPr>
          <p:spPr>
            <a:xfrm>
              <a:off x="3012500" y="664825"/>
              <a:ext cx="18300" cy="21600"/>
            </a:xfrm>
            <a:custGeom>
              <a:avLst/>
              <a:gdLst/>
              <a:ahLst/>
              <a:cxnLst/>
              <a:rect l="l" t="t" r="r" b="b"/>
              <a:pathLst>
                <a:path w="732" h="864" extrusionOk="0">
                  <a:moveTo>
                    <a:pt x="728" y="0"/>
                  </a:moveTo>
                  <a:lnTo>
                    <a:pt x="0" y="419"/>
                  </a:lnTo>
                  <a:lnTo>
                    <a:pt x="4" y="863"/>
                  </a:lnTo>
                  <a:lnTo>
                    <a:pt x="731" y="445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4" name="Google Shape;2862;p44"/>
            <p:cNvSpPr/>
            <p:nvPr/>
          </p:nvSpPr>
          <p:spPr>
            <a:xfrm>
              <a:off x="3004925" y="756200"/>
              <a:ext cx="26650" cy="26425"/>
            </a:xfrm>
            <a:custGeom>
              <a:avLst/>
              <a:gdLst/>
              <a:ahLst/>
              <a:cxnLst/>
              <a:rect l="l" t="t" r="r" b="b"/>
              <a:pathLst>
                <a:path w="1066" h="1057" extrusionOk="0">
                  <a:moveTo>
                    <a:pt x="1062" y="0"/>
                  </a:moveTo>
                  <a:lnTo>
                    <a:pt x="1" y="610"/>
                  </a:lnTo>
                  <a:lnTo>
                    <a:pt x="4" y="1056"/>
                  </a:lnTo>
                  <a:lnTo>
                    <a:pt x="1065" y="446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5" name="Google Shape;2863;p44"/>
            <p:cNvSpPr/>
            <p:nvPr/>
          </p:nvSpPr>
          <p:spPr>
            <a:xfrm>
              <a:off x="3013000" y="726550"/>
              <a:ext cx="18325" cy="21625"/>
            </a:xfrm>
            <a:custGeom>
              <a:avLst/>
              <a:gdLst/>
              <a:ahLst/>
              <a:cxnLst/>
              <a:rect l="l" t="t" r="r" b="b"/>
              <a:pathLst>
                <a:path w="733" h="865" extrusionOk="0">
                  <a:moveTo>
                    <a:pt x="729" y="1"/>
                  </a:moveTo>
                  <a:lnTo>
                    <a:pt x="0" y="420"/>
                  </a:lnTo>
                  <a:lnTo>
                    <a:pt x="4" y="865"/>
                  </a:lnTo>
                  <a:lnTo>
                    <a:pt x="732" y="445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6" name="Google Shape;2864;p44"/>
            <p:cNvSpPr/>
            <p:nvPr/>
          </p:nvSpPr>
          <p:spPr>
            <a:xfrm>
              <a:off x="3005450" y="817950"/>
              <a:ext cx="26625" cy="26400"/>
            </a:xfrm>
            <a:custGeom>
              <a:avLst/>
              <a:gdLst/>
              <a:ahLst/>
              <a:cxnLst/>
              <a:rect l="l" t="t" r="r" b="b"/>
              <a:pathLst>
                <a:path w="1065" h="1056" extrusionOk="0">
                  <a:moveTo>
                    <a:pt x="1061" y="1"/>
                  </a:moveTo>
                  <a:lnTo>
                    <a:pt x="1" y="611"/>
                  </a:lnTo>
                  <a:lnTo>
                    <a:pt x="5" y="1056"/>
                  </a:lnTo>
                  <a:lnTo>
                    <a:pt x="1064" y="445"/>
                  </a:lnTo>
                  <a:lnTo>
                    <a:pt x="1061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" name="Google Shape;2865;p44"/>
            <p:cNvSpPr/>
            <p:nvPr/>
          </p:nvSpPr>
          <p:spPr>
            <a:xfrm>
              <a:off x="3013525" y="788325"/>
              <a:ext cx="18300" cy="21600"/>
            </a:xfrm>
            <a:custGeom>
              <a:avLst/>
              <a:gdLst/>
              <a:ahLst/>
              <a:cxnLst/>
              <a:rect l="l" t="t" r="r" b="b"/>
              <a:pathLst>
                <a:path w="732" h="864" extrusionOk="0">
                  <a:moveTo>
                    <a:pt x="728" y="0"/>
                  </a:moveTo>
                  <a:lnTo>
                    <a:pt x="0" y="419"/>
                  </a:lnTo>
                  <a:lnTo>
                    <a:pt x="4" y="863"/>
                  </a:lnTo>
                  <a:lnTo>
                    <a:pt x="731" y="445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" name="Google Shape;2866;p44"/>
            <p:cNvSpPr/>
            <p:nvPr/>
          </p:nvSpPr>
          <p:spPr>
            <a:xfrm>
              <a:off x="3005950" y="879725"/>
              <a:ext cx="26650" cy="26400"/>
            </a:xfrm>
            <a:custGeom>
              <a:avLst/>
              <a:gdLst/>
              <a:ahLst/>
              <a:cxnLst/>
              <a:rect l="l" t="t" r="r" b="b"/>
              <a:pathLst>
                <a:path w="1066" h="1056" extrusionOk="0">
                  <a:moveTo>
                    <a:pt x="1062" y="0"/>
                  </a:moveTo>
                  <a:lnTo>
                    <a:pt x="1" y="611"/>
                  </a:lnTo>
                  <a:lnTo>
                    <a:pt x="5" y="1055"/>
                  </a:lnTo>
                  <a:lnTo>
                    <a:pt x="1066" y="44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" name="Google Shape;2867;p44"/>
            <p:cNvSpPr/>
            <p:nvPr/>
          </p:nvSpPr>
          <p:spPr>
            <a:xfrm>
              <a:off x="3014025" y="850075"/>
              <a:ext cx="18325" cy="21600"/>
            </a:xfrm>
            <a:custGeom>
              <a:avLst/>
              <a:gdLst/>
              <a:ahLst/>
              <a:cxnLst/>
              <a:rect l="l" t="t" r="r" b="b"/>
              <a:pathLst>
                <a:path w="733" h="864" extrusionOk="0">
                  <a:moveTo>
                    <a:pt x="729" y="1"/>
                  </a:moveTo>
                  <a:lnTo>
                    <a:pt x="0" y="419"/>
                  </a:lnTo>
                  <a:lnTo>
                    <a:pt x="4" y="864"/>
                  </a:lnTo>
                  <a:lnTo>
                    <a:pt x="733" y="445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" name="Google Shape;2868;p44"/>
            <p:cNvSpPr/>
            <p:nvPr/>
          </p:nvSpPr>
          <p:spPr>
            <a:xfrm>
              <a:off x="3006500" y="941450"/>
              <a:ext cx="26600" cy="26400"/>
            </a:xfrm>
            <a:custGeom>
              <a:avLst/>
              <a:gdLst/>
              <a:ahLst/>
              <a:cxnLst/>
              <a:rect l="l" t="t" r="r" b="b"/>
              <a:pathLst>
                <a:path w="1064" h="1056" extrusionOk="0">
                  <a:moveTo>
                    <a:pt x="1060" y="1"/>
                  </a:moveTo>
                  <a:lnTo>
                    <a:pt x="0" y="611"/>
                  </a:lnTo>
                  <a:lnTo>
                    <a:pt x="4" y="1055"/>
                  </a:lnTo>
                  <a:lnTo>
                    <a:pt x="1063" y="445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1" name="Google Shape;2869;p44"/>
            <p:cNvSpPr/>
            <p:nvPr/>
          </p:nvSpPr>
          <p:spPr>
            <a:xfrm>
              <a:off x="3014550" y="911825"/>
              <a:ext cx="18300" cy="21625"/>
            </a:xfrm>
            <a:custGeom>
              <a:avLst/>
              <a:gdLst/>
              <a:ahLst/>
              <a:cxnLst/>
              <a:rect l="l" t="t" r="r" b="b"/>
              <a:pathLst>
                <a:path w="732" h="865" extrusionOk="0">
                  <a:moveTo>
                    <a:pt x="728" y="0"/>
                  </a:moveTo>
                  <a:lnTo>
                    <a:pt x="1" y="420"/>
                  </a:lnTo>
                  <a:lnTo>
                    <a:pt x="4" y="864"/>
                  </a:lnTo>
                  <a:lnTo>
                    <a:pt x="731" y="445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" name="Google Shape;2870;p44"/>
            <p:cNvSpPr/>
            <p:nvPr/>
          </p:nvSpPr>
          <p:spPr>
            <a:xfrm>
              <a:off x="3006975" y="1003225"/>
              <a:ext cx="26650" cy="26375"/>
            </a:xfrm>
            <a:custGeom>
              <a:avLst/>
              <a:gdLst/>
              <a:ahLst/>
              <a:cxnLst/>
              <a:rect l="l" t="t" r="r" b="b"/>
              <a:pathLst>
                <a:path w="1066" h="1055" extrusionOk="0">
                  <a:moveTo>
                    <a:pt x="1062" y="0"/>
                  </a:moveTo>
                  <a:lnTo>
                    <a:pt x="1" y="610"/>
                  </a:lnTo>
                  <a:lnTo>
                    <a:pt x="5" y="1055"/>
                  </a:lnTo>
                  <a:lnTo>
                    <a:pt x="1066" y="44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" name="Google Shape;2871;p44"/>
            <p:cNvSpPr/>
            <p:nvPr/>
          </p:nvSpPr>
          <p:spPr>
            <a:xfrm>
              <a:off x="3015050" y="973575"/>
              <a:ext cx="18325" cy="21600"/>
            </a:xfrm>
            <a:custGeom>
              <a:avLst/>
              <a:gdLst/>
              <a:ahLst/>
              <a:cxnLst/>
              <a:rect l="l" t="t" r="r" b="b"/>
              <a:pathLst>
                <a:path w="733" h="864" extrusionOk="0">
                  <a:moveTo>
                    <a:pt x="729" y="1"/>
                  </a:moveTo>
                  <a:lnTo>
                    <a:pt x="0" y="419"/>
                  </a:lnTo>
                  <a:lnTo>
                    <a:pt x="4" y="864"/>
                  </a:lnTo>
                  <a:lnTo>
                    <a:pt x="733" y="445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4" name="Google Shape;2872;p44"/>
            <p:cNvSpPr/>
            <p:nvPr/>
          </p:nvSpPr>
          <p:spPr>
            <a:xfrm>
              <a:off x="3007525" y="1064975"/>
              <a:ext cx="26600" cy="26400"/>
            </a:xfrm>
            <a:custGeom>
              <a:avLst/>
              <a:gdLst/>
              <a:ahLst/>
              <a:cxnLst/>
              <a:rect l="l" t="t" r="r" b="b"/>
              <a:pathLst>
                <a:path w="1064" h="1056" extrusionOk="0">
                  <a:moveTo>
                    <a:pt x="1060" y="1"/>
                  </a:moveTo>
                  <a:lnTo>
                    <a:pt x="0" y="611"/>
                  </a:lnTo>
                  <a:lnTo>
                    <a:pt x="4" y="1056"/>
                  </a:lnTo>
                  <a:lnTo>
                    <a:pt x="1064" y="445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5" name="Google Shape;2873;p44"/>
            <p:cNvSpPr/>
            <p:nvPr/>
          </p:nvSpPr>
          <p:spPr>
            <a:xfrm>
              <a:off x="3015575" y="1035325"/>
              <a:ext cx="18300" cy="21625"/>
            </a:xfrm>
            <a:custGeom>
              <a:avLst/>
              <a:gdLst/>
              <a:ahLst/>
              <a:cxnLst/>
              <a:rect l="l" t="t" r="r" b="b"/>
              <a:pathLst>
                <a:path w="732" h="865" extrusionOk="0">
                  <a:moveTo>
                    <a:pt x="728" y="0"/>
                  </a:moveTo>
                  <a:lnTo>
                    <a:pt x="1" y="420"/>
                  </a:lnTo>
                  <a:lnTo>
                    <a:pt x="4" y="864"/>
                  </a:lnTo>
                  <a:lnTo>
                    <a:pt x="732" y="445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rgbClr val="E300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76" name="Google Shape;2808;p44"/>
          <p:cNvGrpSpPr/>
          <p:nvPr/>
        </p:nvGrpSpPr>
        <p:grpSpPr>
          <a:xfrm>
            <a:off x="3070159" y="3817687"/>
            <a:ext cx="1873335" cy="2881787"/>
            <a:chOff x="449625" y="373375"/>
            <a:chExt cx="916325" cy="1409600"/>
          </a:xfrm>
        </p:grpSpPr>
        <p:sp>
          <p:nvSpPr>
            <p:cNvPr id="77" name="Google Shape;2809;p44"/>
            <p:cNvSpPr/>
            <p:nvPr/>
          </p:nvSpPr>
          <p:spPr>
            <a:xfrm>
              <a:off x="991925" y="518050"/>
              <a:ext cx="192975" cy="804825"/>
            </a:xfrm>
            <a:custGeom>
              <a:avLst/>
              <a:gdLst/>
              <a:ahLst/>
              <a:cxnLst/>
              <a:rect l="l" t="t" r="r" b="b"/>
              <a:pathLst>
                <a:path w="7719" h="32193" extrusionOk="0">
                  <a:moveTo>
                    <a:pt x="50" y="0"/>
                  </a:moveTo>
                  <a:lnTo>
                    <a:pt x="0" y="29131"/>
                  </a:lnTo>
                  <a:lnTo>
                    <a:pt x="6131" y="32192"/>
                  </a:lnTo>
                  <a:lnTo>
                    <a:pt x="7718" y="873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82C5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8" name="Google Shape;2810;p44"/>
            <p:cNvSpPr/>
            <p:nvPr/>
          </p:nvSpPr>
          <p:spPr>
            <a:xfrm>
              <a:off x="1146175" y="501400"/>
              <a:ext cx="161550" cy="821475"/>
            </a:xfrm>
            <a:custGeom>
              <a:avLst/>
              <a:gdLst/>
              <a:ahLst/>
              <a:cxnLst/>
              <a:rect l="l" t="t" r="r" b="b"/>
              <a:pathLst>
                <a:path w="6462" h="32859" extrusionOk="0">
                  <a:moveTo>
                    <a:pt x="6462" y="0"/>
                  </a:moveTo>
                  <a:lnTo>
                    <a:pt x="0" y="3401"/>
                  </a:lnTo>
                  <a:lnTo>
                    <a:pt x="0" y="32858"/>
                  </a:lnTo>
                  <a:lnTo>
                    <a:pt x="6462" y="29189"/>
                  </a:lnTo>
                  <a:lnTo>
                    <a:pt x="6462" y="0"/>
                  </a:lnTo>
                  <a:close/>
                </a:path>
              </a:pathLst>
            </a:custGeom>
            <a:solidFill>
              <a:srgbClr val="0A3B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9" name="Google Shape;2811;p44"/>
            <p:cNvSpPr/>
            <p:nvPr/>
          </p:nvSpPr>
          <p:spPr>
            <a:xfrm>
              <a:off x="993175" y="427775"/>
              <a:ext cx="314550" cy="157550"/>
            </a:xfrm>
            <a:custGeom>
              <a:avLst/>
              <a:gdLst/>
              <a:ahLst/>
              <a:cxnLst/>
              <a:rect l="l" t="t" r="r" b="b"/>
              <a:pathLst>
                <a:path w="12582" h="6302" extrusionOk="0">
                  <a:moveTo>
                    <a:pt x="6291" y="0"/>
                  </a:moveTo>
                  <a:lnTo>
                    <a:pt x="0" y="3611"/>
                  </a:lnTo>
                  <a:lnTo>
                    <a:pt x="6081" y="6301"/>
                  </a:lnTo>
                  <a:lnTo>
                    <a:pt x="12582" y="2894"/>
                  </a:lnTo>
                  <a:lnTo>
                    <a:pt x="6291" y="0"/>
                  </a:lnTo>
                  <a:close/>
                </a:path>
              </a:pathLst>
            </a:custGeom>
            <a:solidFill>
              <a:srgbClr val="0F58B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" name="Google Shape;2812;p44"/>
            <p:cNvSpPr/>
            <p:nvPr/>
          </p:nvSpPr>
          <p:spPr>
            <a:xfrm>
              <a:off x="775225" y="824750"/>
              <a:ext cx="192975" cy="628625"/>
            </a:xfrm>
            <a:custGeom>
              <a:avLst/>
              <a:gdLst/>
              <a:ahLst/>
              <a:cxnLst/>
              <a:rect l="l" t="t" r="r" b="b"/>
              <a:pathLst>
                <a:path w="7719" h="25145" extrusionOk="0">
                  <a:moveTo>
                    <a:pt x="50" y="0"/>
                  </a:moveTo>
                  <a:lnTo>
                    <a:pt x="0" y="22083"/>
                  </a:lnTo>
                  <a:lnTo>
                    <a:pt x="6130" y="25144"/>
                  </a:lnTo>
                  <a:lnTo>
                    <a:pt x="7718" y="875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E37D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" name="Google Shape;2813;p44"/>
            <p:cNvSpPr/>
            <p:nvPr/>
          </p:nvSpPr>
          <p:spPr>
            <a:xfrm>
              <a:off x="928475" y="806850"/>
              <a:ext cx="162600" cy="646525"/>
            </a:xfrm>
            <a:custGeom>
              <a:avLst/>
              <a:gdLst/>
              <a:ahLst/>
              <a:cxnLst/>
              <a:rect l="l" t="t" r="r" b="b"/>
              <a:pathLst>
                <a:path w="6504" h="25861" extrusionOk="0">
                  <a:moveTo>
                    <a:pt x="6503" y="0"/>
                  </a:moveTo>
                  <a:lnTo>
                    <a:pt x="0" y="3407"/>
                  </a:lnTo>
                  <a:lnTo>
                    <a:pt x="0" y="25860"/>
                  </a:lnTo>
                  <a:lnTo>
                    <a:pt x="6503" y="22183"/>
                  </a:lnTo>
                  <a:lnTo>
                    <a:pt x="6503" y="0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" name="Google Shape;2814;p44"/>
            <p:cNvSpPr/>
            <p:nvPr/>
          </p:nvSpPr>
          <p:spPr>
            <a:xfrm>
              <a:off x="776475" y="734475"/>
              <a:ext cx="314600" cy="157575"/>
            </a:xfrm>
            <a:custGeom>
              <a:avLst/>
              <a:gdLst/>
              <a:ahLst/>
              <a:cxnLst/>
              <a:rect l="l" t="t" r="r" b="b"/>
              <a:pathLst>
                <a:path w="12584" h="6303" extrusionOk="0">
                  <a:moveTo>
                    <a:pt x="6291" y="0"/>
                  </a:moveTo>
                  <a:lnTo>
                    <a:pt x="0" y="3611"/>
                  </a:lnTo>
                  <a:lnTo>
                    <a:pt x="6080" y="6302"/>
                  </a:lnTo>
                  <a:lnTo>
                    <a:pt x="12583" y="2895"/>
                  </a:lnTo>
                  <a:lnTo>
                    <a:pt x="6291" y="0"/>
                  </a:lnTo>
                  <a:close/>
                </a:path>
              </a:pathLst>
            </a:custGeom>
            <a:solidFill>
              <a:srgbClr val="FFAE4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" name="Google Shape;2815;p44"/>
            <p:cNvSpPr/>
            <p:nvPr/>
          </p:nvSpPr>
          <p:spPr>
            <a:xfrm>
              <a:off x="548050" y="1127050"/>
              <a:ext cx="192975" cy="448625"/>
            </a:xfrm>
            <a:custGeom>
              <a:avLst/>
              <a:gdLst/>
              <a:ahLst/>
              <a:cxnLst/>
              <a:rect l="l" t="t" r="r" b="b"/>
              <a:pathLst>
                <a:path w="7719" h="17945" extrusionOk="0">
                  <a:moveTo>
                    <a:pt x="51" y="1"/>
                  </a:moveTo>
                  <a:lnTo>
                    <a:pt x="1" y="14884"/>
                  </a:lnTo>
                  <a:lnTo>
                    <a:pt x="6130" y="17945"/>
                  </a:lnTo>
                  <a:lnTo>
                    <a:pt x="7719" y="874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rgbClr val="F7003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" name="Google Shape;2816;p44"/>
            <p:cNvSpPr/>
            <p:nvPr/>
          </p:nvSpPr>
          <p:spPr>
            <a:xfrm>
              <a:off x="701275" y="1109125"/>
              <a:ext cx="162600" cy="466550"/>
            </a:xfrm>
            <a:custGeom>
              <a:avLst/>
              <a:gdLst/>
              <a:ahLst/>
              <a:cxnLst/>
              <a:rect l="l" t="t" r="r" b="b"/>
              <a:pathLst>
                <a:path w="6504" h="18662" extrusionOk="0">
                  <a:moveTo>
                    <a:pt x="6503" y="1"/>
                  </a:moveTo>
                  <a:lnTo>
                    <a:pt x="1" y="3408"/>
                  </a:lnTo>
                  <a:lnTo>
                    <a:pt x="1" y="18662"/>
                  </a:lnTo>
                  <a:lnTo>
                    <a:pt x="6503" y="14986"/>
                  </a:lnTo>
                  <a:lnTo>
                    <a:pt x="6503" y="1"/>
                  </a:lnTo>
                  <a:close/>
                </a:path>
              </a:pathLst>
            </a:custGeom>
            <a:solidFill>
              <a:srgbClr val="FF003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" name="Google Shape;2817;p44"/>
            <p:cNvSpPr/>
            <p:nvPr/>
          </p:nvSpPr>
          <p:spPr>
            <a:xfrm>
              <a:off x="549300" y="1036775"/>
              <a:ext cx="314575" cy="157550"/>
            </a:xfrm>
            <a:custGeom>
              <a:avLst/>
              <a:gdLst/>
              <a:ahLst/>
              <a:cxnLst/>
              <a:rect l="l" t="t" r="r" b="b"/>
              <a:pathLst>
                <a:path w="12583" h="6302" extrusionOk="0">
                  <a:moveTo>
                    <a:pt x="6290" y="1"/>
                  </a:moveTo>
                  <a:lnTo>
                    <a:pt x="1" y="3612"/>
                  </a:lnTo>
                  <a:lnTo>
                    <a:pt x="6080" y="6302"/>
                  </a:lnTo>
                  <a:lnTo>
                    <a:pt x="12582" y="2895"/>
                  </a:lnTo>
                  <a:lnTo>
                    <a:pt x="6290" y="1"/>
                  </a:lnTo>
                  <a:close/>
                </a:path>
              </a:pathLst>
            </a:custGeom>
            <a:solidFill>
              <a:srgbClr val="FF66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" name="Google Shape;2818;p44"/>
            <p:cNvSpPr/>
            <p:nvPr/>
          </p:nvSpPr>
          <p:spPr>
            <a:xfrm>
              <a:off x="505125" y="643200"/>
              <a:ext cx="13700" cy="1139775"/>
            </a:xfrm>
            <a:custGeom>
              <a:avLst/>
              <a:gdLst/>
              <a:ahLst/>
              <a:cxnLst/>
              <a:rect l="l" t="t" r="r" b="b"/>
              <a:pathLst>
                <a:path w="548" h="45591" extrusionOk="0">
                  <a:moveTo>
                    <a:pt x="418" y="0"/>
                  </a:moveTo>
                  <a:cubicBezTo>
                    <a:pt x="345" y="0"/>
                    <a:pt x="287" y="59"/>
                    <a:pt x="287" y="130"/>
                  </a:cubicBezTo>
                  <a:lnTo>
                    <a:pt x="2" y="45460"/>
                  </a:lnTo>
                  <a:cubicBezTo>
                    <a:pt x="1" y="45531"/>
                    <a:pt x="59" y="45591"/>
                    <a:pt x="130" y="45591"/>
                  </a:cubicBezTo>
                  <a:lnTo>
                    <a:pt x="131" y="45591"/>
                  </a:lnTo>
                  <a:cubicBezTo>
                    <a:pt x="202" y="45591"/>
                    <a:pt x="261" y="45534"/>
                    <a:pt x="262" y="45463"/>
                  </a:cubicBezTo>
                  <a:lnTo>
                    <a:pt x="547" y="132"/>
                  </a:lnTo>
                  <a:cubicBezTo>
                    <a:pt x="547" y="60"/>
                    <a:pt x="490" y="1"/>
                    <a:pt x="418" y="0"/>
                  </a:cubicBezTo>
                  <a:close/>
                </a:path>
              </a:pathLst>
            </a:custGeom>
            <a:solidFill>
              <a:srgbClr val="0A387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" name="Google Shape;2819;p44"/>
            <p:cNvSpPr/>
            <p:nvPr/>
          </p:nvSpPr>
          <p:spPr>
            <a:xfrm>
              <a:off x="449625" y="1195075"/>
              <a:ext cx="916325" cy="531275"/>
            </a:xfrm>
            <a:custGeom>
              <a:avLst/>
              <a:gdLst/>
              <a:ahLst/>
              <a:cxnLst/>
              <a:rect l="l" t="t" r="r" b="b"/>
              <a:pathLst>
                <a:path w="36653" h="21251" extrusionOk="0">
                  <a:moveTo>
                    <a:pt x="36504" y="1"/>
                  </a:moveTo>
                  <a:cubicBezTo>
                    <a:pt x="36483" y="1"/>
                    <a:pt x="36461" y="6"/>
                    <a:pt x="36441" y="18"/>
                  </a:cubicBezTo>
                  <a:lnTo>
                    <a:pt x="116" y="21008"/>
                  </a:lnTo>
                  <a:cubicBezTo>
                    <a:pt x="0" y="21075"/>
                    <a:pt x="48" y="21251"/>
                    <a:pt x="181" y="21251"/>
                  </a:cubicBezTo>
                  <a:cubicBezTo>
                    <a:pt x="203" y="21251"/>
                    <a:pt x="226" y="21245"/>
                    <a:pt x="246" y="21233"/>
                  </a:cubicBezTo>
                  <a:lnTo>
                    <a:pt x="36570" y="244"/>
                  </a:lnTo>
                  <a:cubicBezTo>
                    <a:pt x="36631" y="206"/>
                    <a:pt x="36653" y="128"/>
                    <a:pt x="36616" y="66"/>
                  </a:cubicBezTo>
                  <a:cubicBezTo>
                    <a:pt x="36593" y="24"/>
                    <a:pt x="36549" y="1"/>
                    <a:pt x="36504" y="1"/>
                  </a:cubicBezTo>
                  <a:close/>
                </a:path>
              </a:pathLst>
            </a:custGeom>
            <a:solidFill>
              <a:srgbClr val="0A387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" name="Google Shape;2820;p44"/>
            <p:cNvSpPr/>
            <p:nvPr/>
          </p:nvSpPr>
          <p:spPr>
            <a:xfrm>
              <a:off x="490725" y="610925"/>
              <a:ext cx="45300" cy="60800"/>
            </a:xfrm>
            <a:custGeom>
              <a:avLst/>
              <a:gdLst/>
              <a:ahLst/>
              <a:cxnLst/>
              <a:rect l="l" t="t" r="r" b="b"/>
              <a:pathLst>
                <a:path w="1812" h="2432" extrusionOk="0">
                  <a:moveTo>
                    <a:pt x="916" y="1"/>
                  </a:moveTo>
                  <a:cubicBezTo>
                    <a:pt x="912" y="1"/>
                    <a:pt x="908" y="1"/>
                    <a:pt x="904" y="1"/>
                  </a:cubicBezTo>
                  <a:cubicBezTo>
                    <a:pt x="854" y="6"/>
                    <a:pt x="811" y="40"/>
                    <a:pt x="793" y="87"/>
                  </a:cubicBezTo>
                  <a:lnTo>
                    <a:pt x="25" y="2258"/>
                  </a:lnTo>
                  <a:cubicBezTo>
                    <a:pt x="0" y="2325"/>
                    <a:pt x="36" y="2399"/>
                    <a:pt x="103" y="2424"/>
                  </a:cubicBezTo>
                  <a:cubicBezTo>
                    <a:pt x="118" y="2428"/>
                    <a:pt x="132" y="2432"/>
                    <a:pt x="147" y="2432"/>
                  </a:cubicBezTo>
                  <a:cubicBezTo>
                    <a:pt x="203" y="2432"/>
                    <a:pt x="252" y="2397"/>
                    <a:pt x="270" y="2345"/>
                  </a:cubicBezTo>
                  <a:lnTo>
                    <a:pt x="945" y="441"/>
                  </a:lnTo>
                  <a:lnTo>
                    <a:pt x="1550" y="1493"/>
                  </a:lnTo>
                  <a:cubicBezTo>
                    <a:pt x="1575" y="1535"/>
                    <a:pt x="1619" y="1558"/>
                    <a:pt x="1664" y="1558"/>
                  </a:cubicBezTo>
                  <a:cubicBezTo>
                    <a:pt x="1686" y="1558"/>
                    <a:pt x="1708" y="1553"/>
                    <a:pt x="1728" y="1541"/>
                  </a:cubicBezTo>
                  <a:cubicBezTo>
                    <a:pt x="1791" y="1505"/>
                    <a:pt x="1812" y="1426"/>
                    <a:pt x="1776" y="1363"/>
                  </a:cubicBezTo>
                  <a:lnTo>
                    <a:pt x="1029" y="66"/>
                  </a:lnTo>
                  <a:cubicBezTo>
                    <a:pt x="1006" y="26"/>
                    <a:pt x="963" y="1"/>
                    <a:pt x="916" y="1"/>
                  </a:cubicBezTo>
                  <a:close/>
                </a:path>
              </a:pathLst>
            </a:custGeom>
            <a:solidFill>
              <a:srgbClr val="0A387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" name="Google Shape;2821;p44"/>
            <p:cNvSpPr/>
            <p:nvPr/>
          </p:nvSpPr>
          <p:spPr>
            <a:xfrm>
              <a:off x="598850" y="373375"/>
              <a:ext cx="545350" cy="796200"/>
            </a:xfrm>
            <a:custGeom>
              <a:avLst/>
              <a:gdLst/>
              <a:ahLst/>
              <a:cxnLst/>
              <a:rect l="l" t="t" r="r" b="b"/>
              <a:pathLst>
                <a:path w="21814" h="31848" extrusionOk="0">
                  <a:moveTo>
                    <a:pt x="21667" y="1"/>
                  </a:moveTo>
                  <a:cubicBezTo>
                    <a:pt x="21616" y="1"/>
                    <a:pt x="21567" y="31"/>
                    <a:pt x="21546" y="80"/>
                  </a:cubicBezTo>
                  <a:cubicBezTo>
                    <a:pt x="14920" y="15851"/>
                    <a:pt x="228" y="31473"/>
                    <a:pt x="81" y="31629"/>
                  </a:cubicBezTo>
                  <a:cubicBezTo>
                    <a:pt x="1" y="31711"/>
                    <a:pt x="61" y="31848"/>
                    <a:pt x="174" y="31848"/>
                  </a:cubicBezTo>
                  <a:cubicBezTo>
                    <a:pt x="210" y="31848"/>
                    <a:pt x="245" y="31833"/>
                    <a:pt x="269" y="31808"/>
                  </a:cubicBezTo>
                  <a:cubicBezTo>
                    <a:pt x="417" y="31651"/>
                    <a:pt x="15142" y="15997"/>
                    <a:pt x="21786" y="181"/>
                  </a:cubicBezTo>
                  <a:cubicBezTo>
                    <a:pt x="21814" y="115"/>
                    <a:pt x="21783" y="38"/>
                    <a:pt x="21717" y="11"/>
                  </a:cubicBezTo>
                  <a:cubicBezTo>
                    <a:pt x="21700" y="4"/>
                    <a:pt x="21683" y="1"/>
                    <a:pt x="21667" y="1"/>
                  </a:cubicBezTo>
                  <a:close/>
                </a:path>
              </a:pathLst>
            </a:custGeom>
            <a:solidFill>
              <a:srgbClr val="0A387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5670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 rot="5400000">
            <a:off x="6157415" y="-4778991"/>
            <a:ext cx="917812" cy="11151358"/>
          </a:xfrm>
          <a:prstGeom prst="rect">
            <a:avLst/>
          </a:prstGeom>
          <a:gradFill>
            <a:gsLst>
              <a:gs pos="46000">
                <a:srgbClr val="93C47D"/>
              </a:gs>
              <a:gs pos="59000">
                <a:srgbClr val="93C47D"/>
              </a:gs>
              <a:gs pos="19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232847" y="275033"/>
            <a:ext cx="6832980" cy="1014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b="1" dirty="0" err="1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Aktiv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süzgəcin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əsas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xarakteristikası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onun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siqnal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ötürmə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funksiyasıdır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</a:p>
        </p:txBody>
      </p:sp>
      <p:sp>
        <p:nvSpPr>
          <p:cNvPr id="4" name="Rectangle 3"/>
          <p:cNvSpPr/>
          <p:nvPr/>
        </p:nvSpPr>
        <p:spPr>
          <a:xfrm>
            <a:off x="1205551" y="1408091"/>
            <a:ext cx="8634485" cy="4941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 (S) = </a:t>
            </a:r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U2 (S)</a:t>
            </a: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/ </a:t>
            </a:r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U1 (S)</a:t>
            </a: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(1)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ifadəsində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U2(S)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U1(s)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uyğun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olaraq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süzgəcin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çıxış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giriş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gərginlikləri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S=</a:t>
            </a:r>
            <a:r>
              <a:rPr lang="en-US" sz="2400" b="1" dirty="0" err="1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j·ω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24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xəyali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vahid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ω=2π</a:t>
            </a:r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ƒ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dairəvi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tezlik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ƒ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xətti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tezlikdir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(1)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ötürmə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funksiyası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kompleks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kəmiyyətidir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 (</a:t>
            </a:r>
            <a:r>
              <a:rPr lang="en-US" sz="2400" b="1" dirty="0" err="1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jω</a:t>
            </a: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= | G(</a:t>
            </a:r>
            <a:r>
              <a:rPr lang="en-US" sz="2400" b="1" dirty="0" err="1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jω</a:t>
            </a: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| · </a:t>
            </a:r>
            <a:r>
              <a:rPr lang="en-US" sz="2400" b="1" dirty="0" err="1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</a:t>
            </a: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[</a:t>
            </a:r>
            <a:r>
              <a:rPr lang="en-US" sz="2400" b="1" dirty="0" err="1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</a:t>
            </a:r>
            <a:r>
              <a:rPr lang="en-US" sz="24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φ</a:t>
            </a:r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(ω</a:t>
            </a: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)]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(2)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ifadəsində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A(ω)=|G(</a:t>
            </a:r>
            <a:r>
              <a:rPr lang="en-US" sz="2400" b="1" dirty="0" err="1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jω</a:t>
            </a:r>
            <a:r>
              <a:rPr lang="en-US" sz="24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)|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süzgəcin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amplitud-tezlik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xarakteristikası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(ATX), 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φ(ω)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süzgəcin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faz-tezlik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xaraktersitikası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FTX)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adlanır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grpSp>
        <p:nvGrpSpPr>
          <p:cNvPr id="22" name="Google Shape;2935;p44"/>
          <p:cNvGrpSpPr/>
          <p:nvPr/>
        </p:nvGrpSpPr>
        <p:grpSpPr>
          <a:xfrm rot="3945367">
            <a:off x="9009420" y="2242762"/>
            <a:ext cx="5045876" cy="3020744"/>
            <a:chOff x="4959550" y="1895525"/>
            <a:chExt cx="556525" cy="418275"/>
          </a:xfrm>
        </p:grpSpPr>
        <p:sp>
          <p:nvSpPr>
            <p:cNvPr id="23" name="Google Shape;2936;p44"/>
            <p:cNvSpPr/>
            <p:nvPr/>
          </p:nvSpPr>
          <p:spPr>
            <a:xfrm>
              <a:off x="5428900" y="2162850"/>
              <a:ext cx="87175" cy="150950"/>
            </a:xfrm>
            <a:custGeom>
              <a:avLst/>
              <a:gdLst/>
              <a:ahLst/>
              <a:cxnLst/>
              <a:rect l="l" t="t" r="r" b="b"/>
              <a:pathLst>
                <a:path w="3487" h="6038" extrusionOk="0">
                  <a:moveTo>
                    <a:pt x="3486" y="0"/>
                  </a:moveTo>
                  <a:lnTo>
                    <a:pt x="12" y="2020"/>
                  </a:lnTo>
                  <a:lnTo>
                    <a:pt x="1" y="6037"/>
                  </a:lnTo>
                  <a:lnTo>
                    <a:pt x="3475" y="4019"/>
                  </a:lnTo>
                  <a:lnTo>
                    <a:pt x="3486" y="0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24" name="Google Shape;2937;p44"/>
            <p:cNvGrpSpPr/>
            <p:nvPr/>
          </p:nvGrpSpPr>
          <p:grpSpPr>
            <a:xfrm>
              <a:off x="4959550" y="1895525"/>
              <a:ext cx="556525" cy="418275"/>
              <a:chOff x="4959550" y="1895525"/>
              <a:chExt cx="556525" cy="418275"/>
            </a:xfrm>
          </p:grpSpPr>
          <p:sp>
            <p:nvSpPr>
              <p:cNvPr id="25" name="Google Shape;2945;p44"/>
              <p:cNvSpPr/>
              <p:nvPr/>
            </p:nvSpPr>
            <p:spPr>
              <a:xfrm>
                <a:off x="5341525" y="2162875"/>
                <a:ext cx="87675" cy="150925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6037" extrusionOk="0">
                    <a:moveTo>
                      <a:pt x="11" y="1"/>
                    </a:moveTo>
                    <a:lnTo>
                      <a:pt x="0" y="4018"/>
                    </a:lnTo>
                    <a:lnTo>
                      <a:pt x="3496" y="6036"/>
                    </a:lnTo>
                    <a:lnTo>
                      <a:pt x="3507" y="201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6" name="Google Shape;2946;p44"/>
              <p:cNvSpPr/>
              <p:nvPr/>
            </p:nvSpPr>
            <p:spPr>
              <a:xfrm>
                <a:off x="5341800" y="2112375"/>
                <a:ext cx="174275" cy="101000"/>
              </a:xfrm>
              <a:custGeom>
                <a:avLst/>
                <a:gdLst/>
                <a:ahLst/>
                <a:cxnLst/>
                <a:rect l="l" t="t" r="r" b="b"/>
                <a:pathLst>
                  <a:path w="6971" h="4040" extrusionOk="0">
                    <a:moveTo>
                      <a:pt x="3475" y="1"/>
                    </a:moveTo>
                    <a:lnTo>
                      <a:pt x="0" y="2021"/>
                    </a:lnTo>
                    <a:lnTo>
                      <a:pt x="3496" y="4039"/>
                    </a:lnTo>
                    <a:lnTo>
                      <a:pt x="6970" y="2019"/>
                    </a:lnTo>
                    <a:lnTo>
                      <a:pt x="3475" y="1"/>
                    </a:lnTo>
                    <a:close/>
                  </a:path>
                </a:pathLst>
              </a:custGeom>
              <a:solidFill>
                <a:srgbClr val="FFA6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7" name="Google Shape;2947;p44"/>
              <p:cNvSpPr/>
              <p:nvPr/>
            </p:nvSpPr>
            <p:spPr>
              <a:xfrm>
                <a:off x="5239350" y="2052800"/>
                <a:ext cx="87150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6038" extrusionOk="0">
                    <a:moveTo>
                      <a:pt x="3486" y="0"/>
                    </a:moveTo>
                    <a:lnTo>
                      <a:pt x="12" y="2019"/>
                    </a:lnTo>
                    <a:lnTo>
                      <a:pt x="0" y="6037"/>
                    </a:lnTo>
                    <a:lnTo>
                      <a:pt x="3475" y="4018"/>
                    </a:lnTo>
                    <a:lnTo>
                      <a:pt x="3486" y="0"/>
                    </a:lnTo>
                    <a:close/>
                  </a:path>
                </a:pathLst>
              </a:custGeom>
              <a:solidFill>
                <a:srgbClr val="FF003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8" name="Google Shape;2948;p44"/>
              <p:cNvSpPr/>
              <p:nvPr/>
            </p:nvSpPr>
            <p:spPr>
              <a:xfrm>
                <a:off x="5151925" y="2052800"/>
                <a:ext cx="87725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6038" extrusionOk="0">
                    <a:moveTo>
                      <a:pt x="13" y="0"/>
                    </a:moveTo>
                    <a:lnTo>
                      <a:pt x="1" y="4019"/>
                    </a:lnTo>
                    <a:lnTo>
                      <a:pt x="3497" y="6037"/>
                    </a:lnTo>
                    <a:lnTo>
                      <a:pt x="3509" y="201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88001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9" name="Google Shape;2949;p44"/>
              <p:cNvSpPr/>
              <p:nvPr/>
            </p:nvSpPr>
            <p:spPr>
              <a:xfrm>
                <a:off x="5152250" y="2002325"/>
                <a:ext cx="174250" cy="100950"/>
              </a:xfrm>
              <a:custGeom>
                <a:avLst/>
                <a:gdLst/>
                <a:ahLst/>
                <a:cxnLst/>
                <a:rect l="l" t="t" r="r" b="b"/>
                <a:pathLst>
                  <a:path w="6970" h="4038" extrusionOk="0">
                    <a:moveTo>
                      <a:pt x="3474" y="1"/>
                    </a:moveTo>
                    <a:lnTo>
                      <a:pt x="0" y="2019"/>
                    </a:lnTo>
                    <a:lnTo>
                      <a:pt x="3496" y="4038"/>
                    </a:lnTo>
                    <a:lnTo>
                      <a:pt x="6970" y="2019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rgbClr val="FF265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30" name="Google Shape;2950;p44"/>
              <p:cNvSpPr/>
              <p:nvPr/>
            </p:nvSpPr>
            <p:spPr>
              <a:xfrm>
                <a:off x="5046950" y="1946000"/>
                <a:ext cx="87175" cy="150925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6037" extrusionOk="0">
                    <a:moveTo>
                      <a:pt x="3486" y="0"/>
                    </a:moveTo>
                    <a:lnTo>
                      <a:pt x="12" y="2020"/>
                    </a:lnTo>
                    <a:lnTo>
                      <a:pt x="1" y="6037"/>
                    </a:lnTo>
                    <a:lnTo>
                      <a:pt x="3475" y="4018"/>
                    </a:lnTo>
                    <a:lnTo>
                      <a:pt x="3486" y="0"/>
                    </a:lnTo>
                    <a:close/>
                  </a:path>
                </a:pathLst>
              </a:custGeom>
              <a:solidFill>
                <a:srgbClr val="241F3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31" name="Google Shape;2951;p44"/>
              <p:cNvSpPr/>
              <p:nvPr/>
            </p:nvSpPr>
            <p:spPr>
              <a:xfrm>
                <a:off x="4959550" y="1946025"/>
                <a:ext cx="87725" cy="150900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6036" extrusionOk="0">
                    <a:moveTo>
                      <a:pt x="13" y="0"/>
                    </a:moveTo>
                    <a:lnTo>
                      <a:pt x="0" y="4017"/>
                    </a:lnTo>
                    <a:lnTo>
                      <a:pt x="3497" y="6036"/>
                    </a:lnTo>
                    <a:lnTo>
                      <a:pt x="3508" y="2019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120F1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32" name="Google Shape;2952;p44"/>
              <p:cNvSpPr/>
              <p:nvPr/>
            </p:nvSpPr>
            <p:spPr>
              <a:xfrm>
                <a:off x="4959850" y="1895525"/>
                <a:ext cx="174275" cy="100975"/>
              </a:xfrm>
              <a:custGeom>
                <a:avLst/>
                <a:gdLst/>
                <a:ahLst/>
                <a:cxnLst/>
                <a:rect l="l" t="t" r="r" b="b"/>
                <a:pathLst>
                  <a:path w="6971" h="4039" extrusionOk="0">
                    <a:moveTo>
                      <a:pt x="3475" y="1"/>
                    </a:moveTo>
                    <a:lnTo>
                      <a:pt x="1" y="2020"/>
                    </a:lnTo>
                    <a:lnTo>
                      <a:pt x="3496" y="4039"/>
                    </a:lnTo>
                    <a:lnTo>
                      <a:pt x="6970" y="2019"/>
                    </a:lnTo>
                    <a:lnTo>
                      <a:pt x="3475" y="1"/>
                    </a:lnTo>
                    <a:close/>
                  </a:path>
                </a:pathLst>
              </a:custGeom>
              <a:solidFill>
                <a:srgbClr val="372F5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</p:grpSp>
      <p:sp>
        <p:nvSpPr>
          <p:cNvPr id="5" name="Isosceles Triangle 4"/>
          <p:cNvSpPr/>
          <p:nvPr/>
        </p:nvSpPr>
        <p:spPr>
          <a:xfrm rot="16200000">
            <a:off x="320723" y="464023"/>
            <a:ext cx="989462" cy="689211"/>
          </a:xfrm>
          <a:prstGeom prst="triangle">
            <a:avLst/>
          </a:prstGeom>
          <a:solidFill>
            <a:srgbClr val="FF26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11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entagon 8"/>
          <p:cNvSpPr/>
          <p:nvPr/>
        </p:nvSpPr>
        <p:spPr>
          <a:xfrm>
            <a:off x="1143225" y="3857453"/>
            <a:ext cx="8476731" cy="1994708"/>
          </a:xfrm>
          <a:prstGeom prst="homePlate">
            <a:avLst/>
          </a:prstGeom>
          <a:gradFill>
            <a:gsLst>
              <a:gs pos="46000">
                <a:srgbClr val="93C47D"/>
              </a:gs>
              <a:gs pos="59000">
                <a:srgbClr val="93C47D"/>
              </a:gs>
              <a:gs pos="19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50376" y="518614"/>
            <a:ext cx="11741624" cy="1460311"/>
          </a:xfrm>
          <a:prstGeom prst="rect">
            <a:avLst/>
          </a:prstGeom>
          <a:gradFill>
            <a:gsLst>
              <a:gs pos="39000">
                <a:srgbClr val="93C47D"/>
              </a:gs>
              <a:gs pos="6000">
                <a:srgbClr val="93C47D"/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301504" y="3980100"/>
            <a:ext cx="732199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Sxemotexnikada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istifadə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olunan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aktiv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süzgəclər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ATX-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nin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formasına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görə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ATX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FTX-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nin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formalarına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görə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ATX-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nin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formasına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zaman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xarakteristiakasına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görə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işlənilirlər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1685533" y="801885"/>
            <a:ext cx="782926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ATXnin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qiymətləndirilməsi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loqarifmik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vahidlərdən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istifadə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olunur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endParaRPr lang="az-Latn-AZ" sz="2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Pentagon 4"/>
          <p:cNvSpPr/>
          <p:nvPr/>
        </p:nvSpPr>
        <p:spPr>
          <a:xfrm>
            <a:off x="1145570" y="2171673"/>
            <a:ext cx="8476731" cy="1612535"/>
          </a:xfrm>
          <a:prstGeom prst="homePlate">
            <a:avLst/>
          </a:prstGeom>
          <a:gradFill>
            <a:gsLst>
              <a:gs pos="46000">
                <a:srgbClr val="93C47D"/>
              </a:gs>
              <a:gs pos="59000">
                <a:srgbClr val="93C47D"/>
              </a:gs>
              <a:gs pos="19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hevron 5"/>
          <p:cNvSpPr/>
          <p:nvPr/>
        </p:nvSpPr>
        <p:spPr>
          <a:xfrm>
            <a:off x="703384" y="562708"/>
            <a:ext cx="998807" cy="1378634"/>
          </a:xfrm>
          <a:prstGeom prst="chevro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83726" y="2400272"/>
            <a:ext cx="48269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6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 (ω) = -20·</a:t>
            </a:r>
            <a:r>
              <a:rPr lang="en-US" sz="3600" b="1" dirty="0" err="1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lg</a:t>
            </a:r>
            <a:r>
              <a:rPr lang="en-US" sz="36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[A(</a:t>
            </a:r>
            <a:r>
              <a:rPr lang="el-GR" sz="36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ω)] </a:t>
            </a:r>
            <a:r>
              <a:rPr lang="az-Latn-AZ" sz="36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(3) </a:t>
            </a:r>
            <a:endParaRPr lang="az-Latn-AZ" sz="3600" b="1" dirty="0">
              <a:solidFill>
                <a:srgbClr val="FF26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Chevron 7"/>
          <p:cNvSpPr/>
          <p:nvPr/>
        </p:nvSpPr>
        <p:spPr>
          <a:xfrm>
            <a:off x="8862646" y="2206285"/>
            <a:ext cx="1249681" cy="1521654"/>
          </a:xfrm>
          <a:prstGeom prst="chevro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58695" y="2934845"/>
            <a:ext cx="75981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6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 (ω)</a:t>
            </a:r>
            <a:r>
              <a:rPr lang="el-G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verilmiş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tezlikdə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siqnalın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zəifləmə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əmsalı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adlanır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az-Latn-AZ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Chevron 10"/>
          <p:cNvSpPr/>
          <p:nvPr/>
        </p:nvSpPr>
        <p:spPr>
          <a:xfrm>
            <a:off x="8778240" y="3976469"/>
            <a:ext cx="1444284" cy="1749082"/>
          </a:xfrm>
          <a:prstGeom prst="chevro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425354" y="2521370"/>
            <a:ext cx="3193366" cy="2625207"/>
          </a:xfrm>
          <a:prstGeom prst="hexagon">
            <a:avLst>
              <a:gd name="adj" fmla="val 42148"/>
              <a:gd name="vf" fmla="val 115470"/>
            </a:avLst>
          </a:prstGeom>
        </p:spPr>
      </p:pic>
    </p:spTree>
    <p:extLst>
      <p:ext uri="{BB962C8B-B14F-4D97-AF65-F5344CB8AC3E}">
        <p14:creationId xmlns:p14="http://schemas.microsoft.com/office/powerpoint/2010/main" val="62847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1"/>
          <p:cNvSpPr/>
          <p:nvPr/>
        </p:nvSpPr>
        <p:spPr>
          <a:xfrm>
            <a:off x="2715064" y="740295"/>
            <a:ext cx="6766561" cy="145969"/>
          </a:xfrm>
          <a:prstGeom prst="rect">
            <a:avLst/>
          </a:prstGeom>
          <a:gradFill>
            <a:gsLst>
              <a:gs pos="95000">
                <a:schemeClr val="accent1">
                  <a:lumMod val="50000"/>
                </a:schemeClr>
              </a:gs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487" name="Google Shape;487;p31"/>
          <p:cNvGrpSpPr/>
          <p:nvPr/>
        </p:nvGrpSpPr>
        <p:grpSpPr>
          <a:xfrm>
            <a:off x="4226255" y="2142849"/>
            <a:ext cx="3884747" cy="2584745"/>
            <a:chOff x="2205895" y="3637269"/>
            <a:chExt cx="1089711" cy="724993"/>
          </a:xfrm>
        </p:grpSpPr>
        <p:sp>
          <p:nvSpPr>
            <p:cNvPr id="488" name="Google Shape;488;p31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489" name="Google Shape;489;p31"/>
            <p:cNvGrpSpPr/>
            <p:nvPr/>
          </p:nvGrpSpPr>
          <p:grpSpPr>
            <a:xfrm>
              <a:off x="2205895" y="3637269"/>
              <a:ext cx="1089711" cy="724993"/>
              <a:chOff x="2205895" y="3637269"/>
              <a:chExt cx="1089711" cy="724993"/>
            </a:xfrm>
          </p:grpSpPr>
          <p:sp>
            <p:nvSpPr>
              <p:cNvPr id="490" name="Google Shape;490;p31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31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31"/>
              <p:cNvSpPr/>
              <p:nvPr/>
            </p:nvSpPr>
            <p:spPr>
              <a:xfrm>
                <a:off x="2425591" y="3847745"/>
                <a:ext cx="870015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31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31"/>
              <p:cNvSpPr/>
              <p:nvPr/>
            </p:nvSpPr>
            <p:spPr>
              <a:xfrm>
                <a:off x="2233139" y="3637276"/>
                <a:ext cx="695571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31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</p:grpSp>
      <p:sp>
        <p:nvSpPr>
          <p:cNvPr id="496" name="Google Shape;496;p31"/>
          <p:cNvSpPr/>
          <p:nvPr/>
        </p:nvSpPr>
        <p:spPr>
          <a:xfrm>
            <a:off x="5641415" y="2003400"/>
            <a:ext cx="301600" cy="30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97" name="Google Shape;497;p31"/>
          <p:cNvSpPr/>
          <p:nvPr/>
        </p:nvSpPr>
        <p:spPr>
          <a:xfrm>
            <a:off x="4128612" y="3917472"/>
            <a:ext cx="301600" cy="30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98" name="Google Shape;498;p31"/>
          <p:cNvSpPr/>
          <p:nvPr/>
        </p:nvSpPr>
        <p:spPr>
          <a:xfrm>
            <a:off x="6845006" y="4538936"/>
            <a:ext cx="301600" cy="30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99" name="Google Shape;499;p31"/>
          <p:cNvSpPr/>
          <p:nvPr/>
        </p:nvSpPr>
        <p:spPr>
          <a:xfrm>
            <a:off x="7958386" y="2648644"/>
            <a:ext cx="301600" cy="301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01" name="Google Shape;501;p31"/>
          <p:cNvSpPr/>
          <p:nvPr/>
        </p:nvSpPr>
        <p:spPr>
          <a:xfrm>
            <a:off x="3798277" y="4881489"/>
            <a:ext cx="6330461" cy="140677"/>
          </a:xfrm>
          <a:prstGeom prst="rect">
            <a:avLst/>
          </a:prstGeom>
          <a:gradFill>
            <a:gsLst>
              <a:gs pos="95000">
                <a:schemeClr val="accent1">
                  <a:lumMod val="50000"/>
                </a:schemeClr>
              </a:gs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07" name="Google Shape;507;p31"/>
          <p:cNvSpPr/>
          <p:nvPr/>
        </p:nvSpPr>
        <p:spPr>
          <a:xfrm>
            <a:off x="1378635" y="3620763"/>
            <a:ext cx="2700996" cy="135311"/>
          </a:xfrm>
          <a:prstGeom prst="rect">
            <a:avLst/>
          </a:prstGeom>
          <a:gradFill>
            <a:gsLst>
              <a:gs pos="95000">
                <a:schemeClr val="accent1">
                  <a:lumMod val="50000"/>
                </a:schemeClr>
              </a:gs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700997" y="829045"/>
            <a:ext cx="69494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ATX-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nin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formasına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görə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işlənilən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süzgəclərdə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siqnalın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səviyyələri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tezlikdən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aslı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olaraq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A(ω)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α (ω)-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nın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qiymətlərilə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müəyyənləşdirilir</a:t>
            </a:r>
            <a:r>
              <a:rPr lang="en-US" sz="2400" b="1" dirty="0">
                <a:solidFill>
                  <a:srgbClr val="FFD9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2400" dirty="0">
              <a:solidFill>
                <a:srgbClr val="FFD966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01465" y="2375581"/>
            <a:ext cx="4398498" cy="2068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α (ω)-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nin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üçün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tələb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olunan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α1= α (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ωc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qiymətdən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yuxarı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olmadığına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uyğun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diapazonu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süzgəcin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buraxma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zolağı</a:t>
            </a:r>
            <a:r>
              <a:rPr lang="en-US" sz="2400" b="1" dirty="0">
                <a:solidFill>
                  <a:srgbClr val="F6B2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(I).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317674" y="3747652"/>
            <a:ext cx="3001107" cy="2068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α1-qiymətinə </a:t>
            </a:r>
            <a:r>
              <a:rPr lang="en-US" sz="2400" b="1" dirty="0" err="1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uyğun</a:t>
            </a:r>
            <a:r>
              <a:rPr lang="en-US" sz="2400" b="1" dirty="0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ωc</a:t>
            </a:r>
            <a:r>
              <a:rPr lang="en-US" sz="2400" b="1" dirty="0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ωc1, ωc2 – </a:t>
            </a:r>
            <a:r>
              <a:rPr lang="en-US" sz="2400" b="1" dirty="0" err="1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tezliklər</a:t>
            </a:r>
            <a:r>
              <a:rPr lang="en-US" sz="2400" b="1" dirty="0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siqnalın</a:t>
            </a:r>
            <a:r>
              <a:rPr lang="en-US" sz="2400" b="1" dirty="0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kəsilmə</a:t>
            </a:r>
            <a:r>
              <a:rPr lang="en-US" sz="2400" b="1" dirty="0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tezlikləri</a:t>
            </a:r>
            <a:r>
              <a:rPr lang="en-US" sz="2400" b="1" dirty="0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adlanırlar</a:t>
            </a:r>
            <a:r>
              <a:rPr lang="en-US" sz="2400" b="1" dirty="0">
                <a:solidFill>
                  <a:srgbClr val="6FA8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6" name="Rectangle 5"/>
          <p:cNvSpPr/>
          <p:nvPr/>
        </p:nvSpPr>
        <p:spPr>
          <a:xfrm>
            <a:off x="3892061" y="5037464"/>
            <a:ext cx="748870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α (ω)-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nin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tələb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olunan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α2&gt;α1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qiymətdən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aşağı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olmadığına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uyğun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diapazonu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süzgəcin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siqnalı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saxlama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udma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zolağı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(III) α2 –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nin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qiymətinə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uyğun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ω1, ω2 –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tezlikləri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isə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siqnalı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saxlama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tezlikləri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adlanırlar</a:t>
            </a:r>
            <a:r>
              <a:rPr lang="en-US" sz="2400" b="1" dirty="0">
                <a:solidFill>
                  <a:srgbClr val="E0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400" b="1" dirty="0">
              <a:solidFill>
                <a:srgbClr val="E066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Google Shape;486;p31"/>
          <p:cNvSpPr/>
          <p:nvPr/>
        </p:nvSpPr>
        <p:spPr>
          <a:xfrm>
            <a:off x="8072513" y="2229126"/>
            <a:ext cx="3913161" cy="134247"/>
          </a:xfrm>
          <a:prstGeom prst="rect">
            <a:avLst/>
          </a:prstGeom>
          <a:gradFill>
            <a:gsLst>
              <a:gs pos="95000">
                <a:schemeClr val="accent1">
                  <a:lumMod val="50000"/>
                </a:schemeClr>
              </a:gs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256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47" t="16140" r="33426" b="17938"/>
          <a:stretch/>
        </p:blipFill>
        <p:spPr>
          <a:xfrm>
            <a:off x="6058487" y="1008726"/>
            <a:ext cx="6133513" cy="584927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148861" y="0"/>
            <a:ext cx="11244776" cy="1080296"/>
          </a:xfrm>
          <a:prstGeom prst="rect">
            <a:avLst/>
          </a:prstGeom>
          <a:gradFill>
            <a:gsLst>
              <a:gs pos="26276">
                <a:srgbClr val="E8F2E4"/>
              </a:gs>
              <a:gs pos="8700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rgbClr val="92D050"/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İdeal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üçün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ωc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=ω1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olmalıdır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Lakin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praktikada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ideal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hala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nail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olmaq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mümkün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olmur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(ωсω1).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Kəsilmə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tezliyi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ωc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saxlama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tezliyi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ω1arasındakı oblast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keçid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oblastı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(II)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adlanır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diapazonunda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buraxma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(l)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saxlama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(III)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zolaqlarının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qarşılıqlı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vəziyyətlərinə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görə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seçici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süzgəclər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6" name="Isosceles Triangle 5"/>
          <p:cNvSpPr/>
          <p:nvPr/>
        </p:nvSpPr>
        <p:spPr>
          <a:xfrm rot="16200000">
            <a:off x="284662" y="200255"/>
            <a:ext cx="1041008" cy="640499"/>
          </a:xfrm>
          <a:prstGeom prst="triangle">
            <a:avLst/>
          </a:prstGeom>
          <a:solidFill>
            <a:srgbClr val="FF26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92591" y="1305198"/>
            <a:ext cx="6096000" cy="5552802"/>
          </a:xfrm>
          <a:prstGeom prst="rect">
            <a:avLst/>
          </a:prstGeom>
        </p:spPr>
        <p:txBody>
          <a:bodyPr>
            <a:spAutoFit/>
          </a:bodyPr>
          <a:lstStyle/>
          <a:p>
            <a:pPr marL="571500" indent="-5715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3600" b="1" dirty="0" err="1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aşağı</a:t>
            </a:r>
            <a:r>
              <a:rPr lang="en-US" sz="36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tezlikli</a:t>
            </a:r>
            <a:r>
              <a:rPr lang="en-US" sz="3600" b="1" dirty="0" smtClean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endParaRPr lang="az-Latn-AZ" sz="3600" b="1" dirty="0" smtClean="0">
              <a:solidFill>
                <a:srgbClr val="FF26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az-Latn-AZ" sz="3600" b="1" dirty="0" smtClean="0">
              <a:solidFill>
                <a:srgbClr val="FF26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3600" b="1" dirty="0" err="1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yuxarı</a:t>
            </a:r>
            <a:r>
              <a:rPr lang="en-US" sz="36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yuxarı</a:t>
            </a: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tezlikli</a:t>
            </a: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endParaRPr lang="az-Latn-AZ" sz="3600" b="1" dirty="0" smtClean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sz="3600" b="1" dirty="0">
              <a:solidFill>
                <a:srgbClr val="FF26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3600" b="1" dirty="0" err="1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buraxma</a:t>
            </a:r>
            <a:r>
              <a:rPr lang="en-US" sz="3600" b="1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zolaqlı</a:t>
            </a:r>
            <a:r>
              <a:rPr lang="en-US" sz="3600" b="1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3600" b="1" dirty="0" smtClean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az-Latn-AZ" sz="3600" b="1" dirty="0" smtClean="0">
              <a:solidFill>
                <a:srgbClr val="FF26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3600" b="1" dirty="0">
              <a:solidFill>
                <a:srgbClr val="FF26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3600" b="1" dirty="0" err="1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udma</a:t>
            </a:r>
            <a:r>
              <a:rPr lang="en-US" sz="3600" b="1" dirty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zolaqlı</a:t>
            </a:r>
            <a:r>
              <a:rPr lang="en-US" sz="3600" b="1" dirty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3600" b="1" dirty="0" err="1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rejektor</a:t>
            </a:r>
            <a:r>
              <a:rPr lang="en-US" sz="3600" b="1" dirty="0">
                <a:solidFill>
                  <a:srgbClr val="4DF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36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az-Latn-AZ" sz="3600" b="1" dirty="0" smtClean="0">
              <a:solidFill>
                <a:srgbClr val="FF265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3600" b="1" dirty="0" err="1" smtClean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olurlar</a:t>
            </a:r>
            <a:r>
              <a:rPr lang="en-US" sz="36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8" name="Right Arrow 7"/>
          <p:cNvSpPr/>
          <p:nvPr/>
        </p:nvSpPr>
        <p:spPr>
          <a:xfrm>
            <a:off x="5036234" y="1519311"/>
            <a:ext cx="1322363" cy="309489"/>
          </a:xfrm>
          <a:prstGeom prst="rightArrow">
            <a:avLst/>
          </a:prstGeom>
          <a:solidFill>
            <a:srgbClr val="FF2657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6074901" y="5723206"/>
            <a:ext cx="522848" cy="269631"/>
          </a:xfrm>
          <a:prstGeom prst="rightArrow">
            <a:avLst/>
          </a:prstGeom>
          <a:solidFill>
            <a:srgbClr val="5DD73B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5200358" y="4271890"/>
            <a:ext cx="1172307" cy="271975"/>
          </a:xfrm>
          <a:prstGeom prst="rightArrow">
            <a:avLst/>
          </a:prstGeom>
          <a:solidFill>
            <a:srgbClr val="3180C8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5634113" y="2876844"/>
            <a:ext cx="696350" cy="330589"/>
          </a:xfrm>
          <a:prstGeom prst="rightArrow">
            <a:avLst/>
          </a:prstGeom>
          <a:solidFill>
            <a:srgbClr val="FFC30D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72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39" t="16140" r="33426" b="17938"/>
          <a:stretch/>
        </p:blipFill>
        <p:spPr>
          <a:xfrm>
            <a:off x="1167619" y="998806"/>
            <a:ext cx="5895939" cy="585919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67825" y="0"/>
            <a:ext cx="5866021" cy="95410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 –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buraxma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zolağı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II –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keçid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oblastı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III –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saxlama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zolağı</a:t>
            </a:r>
            <a:r>
              <a:rPr lang="en-US" sz="2800" dirty="0"/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7193280" y="872197"/>
            <a:ext cx="4858043" cy="5010346"/>
          </a:xfrm>
          <a:prstGeom prst="rect">
            <a:avLst/>
          </a:prstGeom>
          <a:ln w="57150">
            <a:solidFill>
              <a:srgbClr val="5DD73B"/>
            </a:solidFill>
            <a:prstDash val="sysDash"/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b="1" dirty="0" err="1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Burada</a:t>
            </a: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təsvir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olunan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buraxma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zolaqlı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(v)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rejektor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(q)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süzgəclər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üçün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digər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xarakteristikalara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b="1" dirty="0" err="1" smtClean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ωo</a:t>
            </a:r>
            <a:r>
              <a:rPr lang="en-US" sz="2800" b="1" dirty="0" err="1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-mərkəzi</a:t>
            </a: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 ω= </a:t>
            </a:r>
            <a:r>
              <a:rPr lang="en-US" sz="2800" b="1" dirty="0" smtClean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ωc2 </a:t>
            </a:r>
            <a:r>
              <a:rPr lang="en-US" sz="28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 ωc1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zolağın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eni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 = </a:t>
            </a:r>
            <a:r>
              <a:rPr lang="en-US" sz="2800" b="1" dirty="0" smtClean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ω0 /</a:t>
            </a:r>
            <a:r>
              <a:rPr lang="en-US" sz="2800" b="1" dirty="0" err="1" smtClean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qω</a:t>
            </a:r>
            <a:r>
              <a:rPr lang="en-US" sz="2800" b="1" dirty="0" err="1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-keyfiyyətlilik</a:t>
            </a: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əmlası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aşağı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(ω1, ωc1)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yuxarı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solidFill>
                  <a:srgbClr val="FF265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(ωc2, ω2)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keçid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oblastları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aiddirlər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5" name="Rectangle 4"/>
          <p:cNvSpPr/>
          <p:nvPr/>
        </p:nvSpPr>
        <p:spPr>
          <a:xfrm>
            <a:off x="7061982" y="126609"/>
            <a:ext cx="5130017" cy="548640"/>
          </a:xfrm>
          <a:prstGeom prst="rect">
            <a:avLst/>
          </a:prstGeom>
          <a:gradFill>
            <a:gsLst>
              <a:gs pos="46000">
                <a:srgbClr val="93C47D"/>
              </a:gs>
              <a:gs pos="59000">
                <a:srgbClr val="93C47D"/>
              </a:gs>
              <a:gs pos="19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061983" y="6018627"/>
            <a:ext cx="5130017" cy="548640"/>
          </a:xfrm>
          <a:prstGeom prst="rect">
            <a:avLst/>
          </a:prstGeom>
          <a:gradFill>
            <a:gsLst>
              <a:gs pos="46000">
                <a:srgbClr val="93C47D"/>
              </a:gs>
              <a:gs pos="59000">
                <a:srgbClr val="93C47D"/>
              </a:gs>
              <a:gs pos="19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5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1294228" y="295422"/>
            <a:ext cx="5092505" cy="2180492"/>
          </a:xfrm>
          <a:prstGeom prst="roundRect">
            <a:avLst/>
          </a:prstGeom>
          <a:gradFill>
            <a:gsLst>
              <a:gs pos="70000">
                <a:srgbClr val="67A7FF"/>
              </a:gs>
              <a:gs pos="73000">
                <a:srgbClr val="00B0F0"/>
              </a:gs>
              <a:gs pos="34000">
                <a:schemeClr val="accent1">
                  <a:lumMod val="45000"/>
                  <a:lumOff val="55000"/>
                </a:schemeClr>
              </a:gs>
              <a:gs pos="4000">
                <a:schemeClr val="accent3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528646" y="1882727"/>
            <a:ext cx="5092505" cy="2180492"/>
          </a:xfrm>
          <a:prstGeom prst="roundRect">
            <a:avLst/>
          </a:prstGeom>
          <a:gradFill>
            <a:gsLst>
              <a:gs pos="61000">
                <a:srgbClr val="C4DECE"/>
              </a:gs>
              <a:gs pos="70000">
                <a:srgbClr val="FF6688"/>
              </a:gs>
              <a:gs pos="100000">
                <a:schemeClr val="accent4">
                  <a:lumMod val="40000"/>
                  <a:lumOff val="60000"/>
                </a:schemeClr>
              </a:gs>
              <a:gs pos="16000">
                <a:srgbClr val="FF6688"/>
              </a:gs>
              <a:gs pos="31000">
                <a:schemeClr val="accent4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6778282" y="3711527"/>
            <a:ext cx="5092505" cy="2180492"/>
          </a:xfrm>
          <a:prstGeom prst="roundRect">
            <a:avLst/>
          </a:prstGeom>
          <a:gradFill>
            <a:gsLst>
              <a:gs pos="61000">
                <a:schemeClr val="bg1"/>
              </a:gs>
              <a:gs pos="21000">
                <a:srgbClr val="FFC000"/>
              </a:gs>
              <a:gs pos="100000">
                <a:srgbClr val="FFC30D"/>
              </a:gs>
              <a:gs pos="16000">
                <a:schemeClr val="accent2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6982265" y="4094224"/>
            <a:ext cx="520973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hal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üçün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α1=3dB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belə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təyin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olunan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ωc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tezliyində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siqnal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3dB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zəyifləyir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öz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maksimal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qiymətinin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70,7%-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bərabər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86485" y="488923"/>
            <a:ext cx="4942450" cy="1512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Aşağı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tezlikli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rejektor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üçün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güclənmə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əmsalı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K=A(O),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yuxarı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tezlikli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üçün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K=A(∞)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kimi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təyin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olunurlar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7" name="Rectangle 6"/>
          <p:cNvSpPr/>
          <p:nvPr/>
        </p:nvSpPr>
        <p:spPr>
          <a:xfrm>
            <a:off x="3723250" y="1844099"/>
            <a:ext cx="480177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Hesablamaları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asanlaşdırmaq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üçün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həm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tezliyin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(ω/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ωc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həm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A(ω) –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nın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(A(ω)/K)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normallaşdırılmış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qiymətlərindən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istifadə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olunur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Əksər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süzgəc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işləmələrində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ωc-kəsilmə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tezliyi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A(ω) –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nın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maksimal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qiymətdən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dəfə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azalmasına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uyğun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götürülür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8" name="Google Shape;1091;p29"/>
          <p:cNvGrpSpPr/>
          <p:nvPr/>
        </p:nvGrpSpPr>
        <p:grpSpPr>
          <a:xfrm>
            <a:off x="1344936" y="2940148"/>
            <a:ext cx="2706560" cy="3798277"/>
            <a:chOff x="3250375" y="2580575"/>
            <a:chExt cx="1722650" cy="2545275"/>
          </a:xfrm>
        </p:grpSpPr>
        <p:sp>
          <p:nvSpPr>
            <p:cNvPr id="9" name="Google Shape;1092;p29"/>
            <p:cNvSpPr/>
            <p:nvPr/>
          </p:nvSpPr>
          <p:spPr>
            <a:xfrm>
              <a:off x="3250375" y="3752325"/>
              <a:ext cx="820400" cy="1372450"/>
            </a:xfrm>
            <a:custGeom>
              <a:avLst/>
              <a:gdLst/>
              <a:ahLst/>
              <a:cxnLst/>
              <a:rect l="l" t="t" r="r" b="b"/>
              <a:pathLst>
                <a:path w="32816" h="54898" extrusionOk="0">
                  <a:moveTo>
                    <a:pt x="0" y="0"/>
                  </a:moveTo>
                  <a:lnTo>
                    <a:pt x="0" y="35809"/>
                  </a:lnTo>
                  <a:lnTo>
                    <a:pt x="32617" y="54898"/>
                  </a:lnTo>
                  <a:lnTo>
                    <a:pt x="32816" y="19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7A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" name="Google Shape;1093;p29"/>
            <p:cNvSpPr/>
            <p:nvPr/>
          </p:nvSpPr>
          <p:spPr>
            <a:xfrm>
              <a:off x="4065775" y="3723650"/>
              <a:ext cx="907250" cy="1402200"/>
            </a:xfrm>
            <a:custGeom>
              <a:avLst/>
              <a:gdLst/>
              <a:ahLst/>
              <a:cxnLst/>
              <a:rect l="l" t="t" r="r" b="b"/>
              <a:pathLst>
                <a:path w="36290" h="56088" extrusionOk="0">
                  <a:moveTo>
                    <a:pt x="36289" y="1"/>
                  </a:moveTo>
                  <a:lnTo>
                    <a:pt x="200" y="20520"/>
                  </a:lnTo>
                  <a:lnTo>
                    <a:pt x="1" y="56088"/>
                  </a:lnTo>
                  <a:lnTo>
                    <a:pt x="1" y="56088"/>
                  </a:lnTo>
                  <a:lnTo>
                    <a:pt x="36090" y="35567"/>
                  </a:lnTo>
                  <a:lnTo>
                    <a:pt x="362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" name="Google Shape;1094;p29"/>
            <p:cNvSpPr/>
            <p:nvPr/>
          </p:nvSpPr>
          <p:spPr>
            <a:xfrm>
              <a:off x="3250375" y="3247475"/>
              <a:ext cx="1722650" cy="989175"/>
            </a:xfrm>
            <a:custGeom>
              <a:avLst/>
              <a:gdLst/>
              <a:ahLst/>
              <a:cxnLst/>
              <a:rect l="l" t="t" r="r" b="b"/>
              <a:pathLst>
                <a:path w="68906" h="39567" extrusionOk="0">
                  <a:moveTo>
                    <a:pt x="36810" y="1"/>
                  </a:moveTo>
                  <a:lnTo>
                    <a:pt x="0" y="20237"/>
                  </a:lnTo>
                  <a:lnTo>
                    <a:pt x="32816" y="39567"/>
                  </a:lnTo>
                  <a:lnTo>
                    <a:pt x="68905" y="19048"/>
                  </a:lnTo>
                  <a:lnTo>
                    <a:pt x="36810" y="1"/>
                  </a:lnTo>
                  <a:close/>
                </a:path>
              </a:pathLst>
            </a:custGeom>
            <a:solidFill>
              <a:srgbClr val="DBE5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" name="Google Shape;1095;p29"/>
            <p:cNvSpPr/>
            <p:nvPr/>
          </p:nvSpPr>
          <p:spPr>
            <a:xfrm>
              <a:off x="3504650" y="4145150"/>
              <a:ext cx="271100" cy="586750"/>
            </a:xfrm>
            <a:custGeom>
              <a:avLst/>
              <a:gdLst/>
              <a:ahLst/>
              <a:cxnLst/>
              <a:rect l="l" t="t" r="r" b="b"/>
              <a:pathLst>
                <a:path w="10844" h="23470" extrusionOk="0">
                  <a:moveTo>
                    <a:pt x="5216" y="1"/>
                  </a:moveTo>
                  <a:lnTo>
                    <a:pt x="320" y="582"/>
                  </a:lnTo>
                  <a:lnTo>
                    <a:pt x="310" y="3844"/>
                  </a:lnTo>
                  <a:lnTo>
                    <a:pt x="310" y="3844"/>
                  </a:lnTo>
                  <a:lnTo>
                    <a:pt x="3897" y="3443"/>
                  </a:lnTo>
                  <a:lnTo>
                    <a:pt x="3859" y="16460"/>
                  </a:lnTo>
                  <a:lnTo>
                    <a:pt x="9" y="14237"/>
                  </a:lnTo>
                  <a:lnTo>
                    <a:pt x="1" y="17214"/>
                  </a:lnTo>
                  <a:lnTo>
                    <a:pt x="10835" y="23470"/>
                  </a:lnTo>
                  <a:lnTo>
                    <a:pt x="10844" y="20492"/>
                  </a:lnTo>
                  <a:lnTo>
                    <a:pt x="7019" y="18284"/>
                  </a:lnTo>
                  <a:lnTo>
                    <a:pt x="7068" y="1069"/>
                  </a:lnTo>
                  <a:lnTo>
                    <a:pt x="5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" name="Google Shape;1096;p29"/>
            <p:cNvSpPr/>
            <p:nvPr/>
          </p:nvSpPr>
          <p:spPr>
            <a:xfrm>
              <a:off x="3603125" y="2580575"/>
              <a:ext cx="553850" cy="1485375"/>
            </a:xfrm>
            <a:custGeom>
              <a:avLst/>
              <a:gdLst/>
              <a:ahLst/>
              <a:cxnLst/>
              <a:rect l="l" t="t" r="r" b="b"/>
              <a:pathLst>
                <a:path w="22154" h="59415" extrusionOk="0">
                  <a:moveTo>
                    <a:pt x="22076" y="1"/>
                  </a:moveTo>
                  <a:lnTo>
                    <a:pt x="1" y="46616"/>
                  </a:lnTo>
                  <a:lnTo>
                    <a:pt x="22153" y="59414"/>
                  </a:lnTo>
                  <a:lnTo>
                    <a:pt x="22076" y="1"/>
                  </a:lnTo>
                  <a:close/>
                </a:path>
              </a:pathLst>
            </a:custGeom>
            <a:solidFill>
              <a:srgbClr val="FF66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" name="Google Shape;1097;p29"/>
            <p:cNvSpPr/>
            <p:nvPr/>
          </p:nvSpPr>
          <p:spPr>
            <a:xfrm>
              <a:off x="4153675" y="2580575"/>
              <a:ext cx="553875" cy="1485375"/>
            </a:xfrm>
            <a:custGeom>
              <a:avLst/>
              <a:gdLst/>
              <a:ahLst/>
              <a:cxnLst/>
              <a:rect l="l" t="t" r="r" b="b"/>
              <a:pathLst>
                <a:path w="22155" h="59415" extrusionOk="0">
                  <a:moveTo>
                    <a:pt x="80" y="1"/>
                  </a:moveTo>
                  <a:lnTo>
                    <a:pt x="1" y="59414"/>
                  </a:lnTo>
                  <a:lnTo>
                    <a:pt x="22155" y="46616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rgbClr val="FF003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5" name="Google Shape;1106;p29"/>
          <p:cNvGrpSpPr/>
          <p:nvPr/>
        </p:nvGrpSpPr>
        <p:grpSpPr>
          <a:xfrm>
            <a:off x="9367429" y="662856"/>
            <a:ext cx="1886724" cy="2446104"/>
            <a:chOff x="4090500" y="4414300"/>
            <a:chExt cx="118100" cy="150225"/>
          </a:xfrm>
        </p:grpSpPr>
        <p:sp>
          <p:nvSpPr>
            <p:cNvPr id="16" name="Google Shape;1107;p29"/>
            <p:cNvSpPr/>
            <p:nvPr/>
          </p:nvSpPr>
          <p:spPr>
            <a:xfrm>
              <a:off x="4123700" y="4505400"/>
              <a:ext cx="39625" cy="18450"/>
            </a:xfrm>
            <a:custGeom>
              <a:avLst/>
              <a:gdLst/>
              <a:ahLst/>
              <a:cxnLst/>
              <a:rect l="l" t="t" r="r" b="b"/>
              <a:pathLst>
                <a:path w="1585" h="738" extrusionOk="0">
                  <a:moveTo>
                    <a:pt x="16" y="684"/>
                  </a:moveTo>
                  <a:lnTo>
                    <a:pt x="16" y="684"/>
                  </a:lnTo>
                  <a:cubicBezTo>
                    <a:pt x="11" y="687"/>
                    <a:pt x="6" y="690"/>
                    <a:pt x="1" y="693"/>
                  </a:cubicBezTo>
                  <a:lnTo>
                    <a:pt x="16" y="684"/>
                  </a:lnTo>
                  <a:close/>
                  <a:moveTo>
                    <a:pt x="1282" y="1"/>
                  </a:moveTo>
                  <a:cubicBezTo>
                    <a:pt x="1218" y="1"/>
                    <a:pt x="1160" y="16"/>
                    <a:pt x="1110" y="44"/>
                  </a:cubicBezTo>
                  <a:lnTo>
                    <a:pt x="16" y="684"/>
                  </a:lnTo>
                  <a:lnTo>
                    <a:pt x="16" y="684"/>
                  </a:lnTo>
                  <a:cubicBezTo>
                    <a:pt x="63" y="658"/>
                    <a:pt x="115" y="646"/>
                    <a:pt x="173" y="646"/>
                  </a:cubicBezTo>
                  <a:cubicBezTo>
                    <a:pt x="264" y="646"/>
                    <a:pt x="366" y="676"/>
                    <a:pt x="476" y="738"/>
                  </a:cubicBezTo>
                  <a:lnTo>
                    <a:pt x="1585" y="97"/>
                  </a:lnTo>
                  <a:cubicBezTo>
                    <a:pt x="1475" y="31"/>
                    <a:pt x="1372" y="1"/>
                    <a:pt x="1282" y="1"/>
                  </a:cubicBezTo>
                  <a:close/>
                </a:path>
              </a:pathLst>
            </a:custGeom>
            <a:solidFill>
              <a:srgbClr val="0F56B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" name="Google Shape;1108;p29"/>
            <p:cNvSpPr/>
            <p:nvPr/>
          </p:nvSpPr>
          <p:spPr>
            <a:xfrm>
              <a:off x="4135575" y="4507800"/>
              <a:ext cx="44350" cy="55675"/>
            </a:xfrm>
            <a:custGeom>
              <a:avLst/>
              <a:gdLst/>
              <a:ahLst/>
              <a:cxnLst/>
              <a:rect l="l" t="t" r="r" b="b"/>
              <a:pathLst>
                <a:path w="1774" h="2227" extrusionOk="0">
                  <a:moveTo>
                    <a:pt x="1110" y="1"/>
                  </a:moveTo>
                  <a:lnTo>
                    <a:pt x="1" y="642"/>
                  </a:lnTo>
                  <a:cubicBezTo>
                    <a:pt x="393" y="898"/>
                    <a:pt x="642" y="1321"/>
                    <a:pt x="665" y="1796"/>
                  </a:cubicBezTo>
                  <a:cubicBezTo>
                    <a:pt x="665" y="2007"/>
                    <a:pt x="589" y="2151"/>
                    <a:pt x="469" y="2226"/>
                  </a:cubicBezTo>
                  <a:lnTo>
                    <a:pt x="1578" y="1577"/>
                  </a:lnTo>
                  <a:cubicBezTo>
                    <a:pt x="1698" y="1509"/>
                    <a:pt x="1774" y="1359"/>
                    <a:pt x="1774" y="1147"/>
                  </a:cubicBezTo>
                  <a:cubicBezTo>
                    <a:pt x="1751" y="680"/>
                    <a:pt x="1502" y="250"/>
                    <a:pt x="1110" y="1"/>
                  </a:cubicBezTo>
                  <a:close/>
                </a:path>
              </a:pathLst>
            </a:custGeom>
            <a:solidFill>
              <a:srgbClr val="0F56B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" name="Google Shape;1109;p29"/>
            <p:cNvSpPr/>
            <p:nvPr/>
          </p:nvSpPr>
          <p:spPr>
            <a:xfrm>
              <a:off x="4118799" y="4521550"/>
              <a:ext cx="33400" cy="42975"/>
            </a:xfrm>
            <a:custGeom>
              <a:avLst/>
              <a:gdLst/>
              <a:ahLst/>
              <a:cxnLst/>
              <a:rect l="l" t="t" r="r" b="b"/>
              <a:pathLst>
                <a:path w="1336" h="1719" extrusionOk="0">
                  <a:moveTo>
                    <a:pt x="370" y="0"/>
                  </a:moveTo>
                  <a:cubicBezTo>
                    <a:pt x="151" y="0"/>
                    <a:pt x="1" y="171"/>
                    <a:pt x="1" y="469"/>
                  </a:cubicBezTo>
                  <a:cubicBezTo>
                    <a:pt x="23" y="944"/>
                    <a:pt x="272" y="1367"/>
                    <a:pt x="664" y="1623"/>
                  </a:cubicBezTo>
                  <a:cubicBezTo>
                    <a:pt x="773" y="1688"/>
                    <a:pt x="876" y="1718"/>
                    <a:pt x="968" y="1718"/>
                  </a:cubicBezTo>
                  <a:cubicBezTo>
                    <a:pt x="1186" y="1718"/>
                    <a:pt x="1336" y="1544"/>
                    <a:pt x="1336" y="1246"/>
                  </a:cubicBezTo>
                  <a:cubicBezTo>
                    <a:pt x="1313" y="771"/>
                    <a:pt x="1064" y="348"/>
                    <a:pt x="672" y="92"/>
                  </a:cubicBezTo>
                  <a:cubicBezTo>
                    <a:pt x="563" y="30"/>
                    <a:pt x="461" y="0"/>
                    <a:pt x="370" y="0"/>
                  </a:cubicBezTo>
                  <a:close/>
                </a:path>
              </a:pathLst>
            </a:custGeom>
            <a:solidFill>
              <a:srgbClr val="67A7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" name="Google Shape;1110;p29"/>
            <p:cNvSpPr/>
            <p:nvPr/>
          </p:nvSpPr>
          <p:spPr>
            <a:xfrm>
              <a:off x="4180850" y="4492150"/>
              <a:ext cx="27750" cy="46800"/>
            </a:xfrm>
            <a:custGeom>
              <a:avLst/>
              <a:gdLst/>
              <a:ahLst/>
              <a:cxnLst/>
              <a:rect l="l" t="t" r="r" b="b"/>
              <a:pathLst>
                <a:path w="1110" h="1872" extrusionOk="0">
                  <a:moveTo>
                    <a:pt x="1109" y="1"/>
                  </a:moveTo>
                  <a:lnTo>
                    <a:pt x="0" y="642"/>
                  </a:lnTo>
                  <a:lnTo>
                    <a:pt x="0" y="1871"/>
                  </a:lnTo>
                  <a:lnTo>
                    <a:pt x="1102" y="1223"/>
                  </a:lnTo>
                  <a:lnTo>
                    <a:pt x="1109" y="1"/>
                  </a:lnTo>
                  <a:close/>
                </a:path>
              </a:pathLst>
            </a:custGeom>
            <a:solidFill>
              <a:srgbClr val="0F56B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" name="Google Shape;1111;p29"/>
            <p:cNvSpPr/>
            <p:nvPr/>
          </p:nvSpPr>
          <p:spPr>
            <a:xfrm>
              <a:off x="4090500" y="4439925"/>
              <a:ext cx="118100" cy="68275"/>
            </a:xfrm>
            <a:custGeom>
              <a:avLst/>
              <a:gdLst/>
              <a:ahLst/>
              <a:cxnLst/>
              <a:rect l="l" t="t" r="r" b="b"/>
              <a:pathLst>
                <a:path w="4724" h="2731" extrusionOk="0">
                  <a:moveTo>
                    <a:pt x="1110" y="0"/>
                  </a:moveTo>
                  <a:lnTo>
                    <a:pt x="1" y="641"/>
                  </a:lnTo>
                  <a:lnTo>
                    <a:pt x="3614" y="2731"/>
                  </a:lnTo>
                  <a:lnTo>
                    <a:pt x="4723" y="2090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rgbClr val="1578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" name="Google Shape;1112;p29"/>
            <p:cNvSpPr/>
            <p:nvPr/>
          </p:nvSpPr>
          <p:spPr>
            <a:xfrm>
              <a:off x="4090500" y="4455950"/>
              <a:ext cx="90375" cy="83000"/>
            </a:xfrm>
            <a:custGeom>
              <a:avLst/>
              <a:gdLst/>
              <a:ahLst/>
              <a:cxnLst/>
              <a:rect l="l" t="t" r="r" b="b"/>
              <a:pathLst>
                <a:path w="3615" h="3320" extrusionOk="0">
                  <a:moveTo>
                    <a:pt x="1" y="0"/>
                  </a:moveTo>
                  <a:lnTo>
                    <a:pt x="1" y="1230"/>
                  </a:lnTo>
                  <a:lnTo>
                    <a:pt x="3614" y="3319"/>
                  </a:lnTo>
                  <a:lnTo>
                    <a:pt x="3614" y="20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7A7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" name="Google Shape;1113;p29"/>
            <p:cNvSpPr/>
            <p:nvPr/>
          </p:nvSpPr>
          <p:spPr>
            <a:xfrm>
              <a:off x="4123900" y="4414300"/>
              <a:ext cx="39425" cy="18475"/>
            </a:xfrm>
            <a:custGeom>
              <a:avLst/>
              <a:gdLst/>
              <a:ahLst/>
              <a:cxnLst/>
              <a:rect l="l" t="t" r="r" b="b"/>
              <a:pathLst>
                <a:path w="1577" h="739" extrusionOk="0">
                  <a:moveTo>
                    <a:pt x="1284" y="0"/>
                  </a:moveTo>
                  <a:cubicBezTo>
                    <a:pt x="1219" y="0"/>
                    <a:pt x="1160" y="16"/>
                    <a:pt x="1109" y="44"/>
                  </a:cubicBezTo>
                  <a:lnTo>
                    <a:pt x="0" y="686"/>
                  </a:lnTo>
                  <a:cubicBezTo>
                    <a:pt x="50" y="657"/>
                    <a:pt x="110" y="642"/>
                    <a:pt x="175" y="642"/>
                  </a:cubicBezTo>
                  <a:cubicBezTo>
                    <a:pt x="266" y="642"/>
                    <a:pt x="370" y="672"/>
                    <a:pt x="475" y="738"/>
                  </a:cubicBezTo>
                  <a:lnTo>
                    <a:pt x="1577" y="90"/>
                  </a:lnTo>
                  <a:cubicBezTo>
                    <a:pt x="1472" y="29"/>
                    <a:pt x="1373" y="0"/>
                    <a:pt x="1284" y="0"/>
                  </a:cubicBezTo>
                  <a:close/>
                </a:path>
              </a:pathLst>
            </a:custGeom>
            <a:solidFill>
              <a:srgbClr val="0F56B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" name="Google Shape;1114;p29"/>
            <p:cNvSpPr/>
            <p:nvPr/>
          </p:nvSpPr>
          <p:spPr>
            <a:xfrm>
              <a:off x="4135775" y="4416525"/>
              <a:ext cx="44350" cy="55650"/>
            </a:xfrm>
            <a:custGeom>
              <a:avLst/>
              <a:gdLst/>
              <a:ahLst/>
              <a:cxnLst/>
              <a:rect l="l" t="t" r="r" b="b"/>
              <a:pathLst>
                <a:path w="1774" h="2226" extrusionOk="0">
                  <a:moveTo>
                    <a:pt x="1109" y="1"/>
                  </a:moveTo>
                  <a:lnTo>
                    <a:pt x="0" y="649"/>
                  </a:lnTo>
                  <a:cubicBezTo>
                    <a:pt x="393" y="898"/>
                    <a:pt x="642" y="1328"/>
                    <a:pt x="672" y="1804"/>
                  </a:cubicBezTo>
                  <a:cubicBezTo>
                    <a:pt x="664" y="2010"/>
                    <a:pt x="599" y="2152"/>
                    <a:pt x="484" y="2221"/>
                  </a:cubicBezTo>
                  <a:lnTo>
                    <a:pt x="484" y="2221"/>
                  </a:lnTo>
                  <a:lnTo>
                    <a:pt x="1577" y="1585"/>
                  </a:lnTo>
                  <a:cubicBezTo>
                    <a:pt x="1698" y="1517"/>
                    <a:pt x="1773" y="1366"/>
                    <a:pt x="1773" y="1155"/>
                  </a:cubicBezTo>
                  <a:cubicBezTo>
                    <a:pt x="1751" y="687"/>
                    <a:pt x="1502" y="257"/>
                    <a:pt x="1109" y="1"/>
                  </a:cubicBezTo>
                  <a:close/>
                  <a:moveTo>
                    <a:pt x="484" y="2221"/>
                  </a:moveTo>
                  <a:lnTo>
                    <a:pt x="476" y="2226"/>
                  </a:lnTo>
                  <a:cubicBezTo>
                    <a:pt x="478" y="2224"/>
                    <a:pt x="481" y="2223"/>
                    <a:pt x="484" y="2221"/>
                  </a:cubicBezTo>
                  <a:close/>
                </a:path>
              </a:pathLst>
            </a:custGeom>
            <a:solidFill>
              <a:srgbClr val="0F56B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" name="Google Shape;1115;p29"/>
            <p:cNvSpPr/>
            <p:nvPr/>
          </p:nvSpPr>
          <p:spPr>
            <a:xfrm>
              <a:off x="4119000" y="4430375"/>
              <a:ext cx="33575" cy="43050"/>
            </a:xfrm>
            <a:custGeom>
              <a:avLst/>
              <a:gdLst/>
              <a:ahLst/>
              <a:cxnLst/>
              <a:rect l="l" t="t" r="r" b="b"/>
              <a:pathLst>
                <a:path w="1343" h="1722" extrusionOk="0">
                  <a:moveTo>
                    <a:pt x="370" y="0"/>
                  </a:moveTo>
                  <a:cubicBezTo>
                    <a:pt x="153" y="0"/>
                    <a:pt x="5" y="175"/>
                    <a:pt x="0" y="473"/>
                  </a:cubicBezTo>
                  <a:cubicBezTo>
                    <a:pt x="30" y="940"/>
                    <a:pt x="272" y="1370"/>
                    <a:pt x="671" y="1627"/>
                  </a:cubicBezTo>
                  <a:cubicBezTo>
                    <a:pt x="780" y="1691"/>
                    <a:pt x="883" y="1722"/>
                    <a:pt x="975" y="1722"/>
                  </a:cubicBezTo>
                  <a:cubicBezTo>
                    <a:pt x="1193" y="1722"/>
                    <a:pt x="1343" y="1547"/>
                    <a:pt x="1343" y="1250"/>
                  </a:cubicBezTo>
                  <a:cubicBezTo>
                    <a:pt x="1313" y="774"/>
                    <a:pt x="1064" y="344"/>
                    <a:pt x="671" y="95"/>
                  </a:cubicBezTo>
                  <a:cubicBezTo>
                    <a:pt x="563" y="31"/>
                    <a:pt x="460" y="0"/>
                    <a:pt x="370" y="0"/>
                  </a:cubicBezTo>
                  <a:close/>
                </a:path>
              </a:pathLst>
            </a:custGeom>
            <a:solidFill>
              <a:srgbClr val="67A7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9833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19202" y="992502"/>
            <a:ext cx="5561426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Həm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ATX,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həm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FTX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qoyulan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tələblərə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uyğun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işlənilən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süzgəclərə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nümunə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kimi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faz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sürüşdürücü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Bessel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süzgəcləri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göstərmək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olar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Bunlar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aşağı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tezlikli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sxemləri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əsasında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işlənilirlər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işlənilmə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ilə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aparılır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buraxma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zolağında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ATX-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nın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sabitliyi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FTXnın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xəttiliyi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təmin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olunur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Faz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sürüşdürücü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süzgəc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əsas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xarakteristika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siqnalın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ləngimə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müddətidir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</p:txBody>
      </p:sp>
      <p:sp>
        <p:nvSpPr>
          <p:cNvPr id="4" name="Rectangle 3"/>
          <p:cNvSpPr/>
          <p:nvPr/>
        </p:nvSpPr>
        <p:spPr>
          <a:xfrm>
            <a:off x="393896" y="464233"/>
            <a:ext cx="6485206" cy="407964"/>
          </a:xfrm>
          <a:prstGeom prst="rect">
            <a:avLst/>
          </a:prstGeom>
          <a:gradFill>
            <a:gsLst>
              <a:gs pos="61000">
                <a:schemeClr val="accent3">
                  <a:lumMod val="50000"/>
                </a:schemeClr>
              </a:gs>
              <a:gs pos="21000">
                <a:schemeClr val="accent3">
                  <a:lumMod val="60000"/>
                  <a:lumOff val="40000"/>
                </a:schemeClr>
              </a:gs>
              <a:gs pos="100000">
                <a:srgbClr val="67A7FF"/>
              </a:gs>
              <a:gs pos="16000">
                <a:schemeClr val="accent3">
                  <a:lumMod val="60000"/>
                  <a:lumOff val="4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22032" y="6020971"/>
            <a:ext cx="6443002" cy="422032"/>
          </a:xfrm>
          <a:prstGeom prst="rect">
            <a:avLst/>
          </a:prstGeom>
          <a:gradFill>
            <a:gsLst>
              <a:gs pos="61000">
                <a:schemeClr val="accent3">
                  <a:lumMod val="50000"/>
                </a:schemeClr>
              </a:gs>
              <a:gs pos="21000">
                <a:schemeClr val="accent3">
                  <a:lumMod val="60000"/>
                  <a:lumOff val="40000"/>
                </a:schemeClr>
              </a:gs>
              <a:gs pos="100000">
                <a:srgbClr val="67A7FF"/>
              </a:gs>
              <a:gs pos="16000">
                <a:schemeClr val="accent3">
                  <a:lumMod val="60000"/>
                  <a:lumOff val="4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hevron 4"/>
          <p:cNvSpPr/>
          <p:nvPr/>
        </p:nvSpPr>
        <p:spPr>
          <a:xfrm>
            <a:off x="731520" y="1153551"/>
            <a:ext cx="450166" cy="576775"/>
          </a:xfrm>
          <a:prstGeom prst="chevron">
            <a:avLst/>
          </a:prstGeom>
          <a:gradFill>
            <a:gsLst>
              <a:gs pos="61000">
                <a:schemeClr val="accent3">
                  <a:lumMod val="50000"/>
                </a:schemeClr>
              </a:gs>
              <a:gs pos="21000">
                <a:schemeClr val="accent3">
                  <a:lumMod val="60000"/>
                  <a:lumOff val="40000"/>
                </a:schemeClr>
              </a:gs>
              <a:gs pos="100000">
                <a:srgbClr val="67A7FF"/>
              </a:gs>
              <a:gs pos="16000">
                <a:schemeClr val="accent3">
                  <a:lumMod val="60000"/>
                  <a:lumOff val="40000"/>
                </a:schemeClr>
              </a:gs>
            </a:gsLst>
            <a:lin ang="540000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hevron 7"/>
          <p:cNvSpPr/>
          <p:nvPr/>
        </p:nvSpPr>
        <p:spPr>
          <a:xfrm>
            <a:off x="715108" y="1910862"/>
            <a:ext cx="450166" cy="576775"/>
          </a:xfrm>
          <a:prstGeom prst="chevron">
            <a:avLst/>
          </a:prstGeom>
          <a:gradFill>
            <a:gsLst>
              <a:gs pos="51000">
                <a:schemeClr val="accent1">
                  <a:lumMod val="50000"/>
                </a:schemeClr>
              </a:gs>
              <a:gs pos="47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chemeClr val="accent1">
                  <a:lumMod val="75000"/>
                </a:schemeClr>
              </a:gs>
            </a:gsLst>
            <a:lin ang="540000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hevron 8"/>
          <p:cNvSpPr/>
          <p:nvPr/>
        </p:nvSpPr>
        <p:spPr>
          <a:xfrm>
            <a:off x="740899" y="2738510"/>
            <a:ext cx="450166" cy="576775"/>
          </a:xfrm>
          <a:prstGeom prst="chevron">
            <a:avLst/>
          </a:prstGeom>
          <a:gradFill>
            <a:gsLst>
              <a:gs pos="61000">
                <a:schemeClr val="accent3">
                  <a:lumMod val="50000"/>
                </a:schemeClr>
              </a:gs>
              <a:gs pos="21000">
                <a:schemeClr val="accent3">
                  <a:lumMod val="60000"/>
                  <a:lumOff val="40000"/>
                </a:schemeClr>
              </a:gs>
              <a:gs pos="100000">
                <a:srgbClr val="67A7FF"/>
              </a:gs>
              <a:gs pos="16000">
                <a:schemeClr val="accent3">
                  <a:lumMod val="60000"/>
                  <a:lumOff val="40000"/>
                </a:schemeClr>
              </a:gs>
            </a:gsLst>
            <a:lin ang="540000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hevron 9"/>
          <p:cNvSpPr/>
          <p:nvPr/>
        </p:nvSpPr>
        <p:spPr>
          <a:xfrm>
            <a:off x="752621" y="3566160"/>
            <a:ext cx="450166" cy="576775"/>
          </a:xfrm>
          <a:prstGeom prst="chevron">
            <a:avLst/>
          </a:prstGeom>
          <a:gradFill>
            <a:gsLst>
              <a:gs pos="51000">
                <a:schemeClr val="accent1">
                  <a:lumMod val="50000"/>
                </a:schemeClr>
              </a:gs>
              <a:gs pos="47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chemeClr val="accent1">
                  <a:lumMod val="75000"/>
                </a:schemeClr>
              </a:gs>
            </a:gsLst>
            <a:lin ang="540000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hevron 10"/>
          <p:cNvSpPr/>
          <p:nvPr/>
        </p:nvSpPr>
        <p:spPr>
          <a:xfrm>
            <a:off x="743243" y="4372708"/>
            <a:ext cx="450166" cy="576775"/>
          </a:xfrm>
          <a:prstGeom prst="chevron">
            <a:avLst/>
          </a:prstGeom>
          <a:gradFill>
            <a:gsLst>
              <a:gs pos="61000">
                <a:schemeClr val="accent3">
                  <a:lumMod val="50000"/>
                </a:schemeClr>
              </a:gs>
              <a:gs pos="21000">
                <a:schemeClr val="accent3">
                  <a:lumMod val="60000"/>
                  <a:lumOff val="40000"/>
                </a:schemeClr>
              </a:gs>
              <a:gs pos="100000">
                <a:srgbClr val="67A7FF"/>
              </a:gs>
              <a:gs pos="16000">
                <a:schemeClr val="accent3">
                  <a:lumMod val="60000"/>
                  <a:lumOff val="40000"/>
                </a:schemeClr>
              </a:gs>
            </a:gsLst>
            <a:lin ang="540000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hevron 11"/>
          <p:cNvSpPr/>
          <p:nvPr/>
        </p:nvSpPr>
        <p:spPr>
          <a:xfrm>
            <a:off x="757311" y="5132364"/>
            <a:ext cx="450166" cy="576775"/>
          </a:xfrm>
          <a:prstGeom prst="chevron">
            <a:avLst/>
          </a:prstGeom>
          <a:gradFill>
            <a:gsLst>
              <a:gs pos="51000">
                <a:schemeClr val="accent1">
                  <a:lumMod val="50000"/>
                </a:schemeClr>
              </a:gs>
              <a:gs pos="47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  <a:gs pos="16000">
                <a:schemeClr val="accent1">
                  <a:lumMod val="75000"/>
                </a:schemeClr>
              </a:gs>
            </a:gsLst>
            <a:lin ang="540000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220" name="Picture 4" descr="software Archivos - K-LAGA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3170" y="1294226"/>
            <a:ext cx="5411371" cy="4375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Isosceles Triangle 6"/>
          <p:cNvSpPr/>
          <p:nvPr/>
        </p:nvSpPr>
        <p:spPr>
          <a:xfrm rot="5400000">
            <a:off x="6794695" y="562710"/>
            <a:ext cx="844063" cy="647114"/>
          </a:xfrm>
          <a:prstGeom prst="triangle">
            <a:avLst/>
          </a:prstGeom>
          <a:gradFill>
            <a:gsLst>
              <a:gs pos="61000">
                <a:schemeClr val="accent3">
                  <a:lumMod val="50000"/>
                </a:schemeClr>
              </a:gs>
              <a:gs pos="21000">
                <a:schemeClr val="accent3">
                  <a:lumMod val="60000"/>
                  <a:lumOff val="40000"/>
                </a:schemeClr>
              </a:gs>
              <a:gs pos="100000">
                <a:srgbClr val="67A7FF"/>
              </a:gs>
              <a:gs pos="16000">
                <a:schemeClr val="accent3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/>
        </p:nvSpPr>
        <p:spPr>
          <a:xfrm rot="5400000">
            <a:off x="6814623" y="5731415"/>
            <a:ext cx="799519" cy="647114"/>
          </a:xfrm>
          <a:prstGeom prst="triangle">
            <a:avLst/>
          </a:prstGeom>
          <a:gradFill>
            <a:gsLst>
              <a:gs pos="61000">
                <a:schemeClr val="accent3">
                  <a:lumMod val="50000"/>
                </a:schemeClr>
              </a:gs>
              <a:gs pos="21000">
                <a:schemeClr val="accent3">
                  <a:lumMod val="60000"/>
                  <a:lumOff val="40000"/>
                </a:schemeClr>
              </a:gs>
              <a:gs pos="100000">
                <a:srgbClr val="67A7FF"/>
              </a:gs>
              <a:gs pos="16000">
                <a:schemeClr val="accent3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3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acher Resum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93C47D"/>
      </a:accent1>
      <a:accent2>
        <a:srgbClr val="FFD966"/>
      </a:accent2>
      <a:accent3>
        <a:srgbClr val="6FA8DC"/>
      </a:accent3>
      <a:accent4>
        <a:srgbClr val="E06666"/>
      </a:accent4>
      <a:accent5>
        <a:srgbClr val="F6B26B"/>
      </a:accent5>
      <a:accent6>
        <a:srgbClr val="F4CCCC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.E. Center Template">
  <a:themeElements>
    <a:clrScheme name="Simple Light">
      <a:dk1>
        <a:srgbClr val="002A4C"/>
      </a:dk1>
      <a:lt1>
        <a:srgbClr val="FFFFFF"/>
      </a:lt1>
      <a:dk2>
        <a:srgbClr val="595959"/>
      </a:dk2>
      <a:lt2>
        <a:srgbClr val="EEEEEE"/>
      </a:lt2>
      <a:accent1>
        <a:srgbClr val="007F6E"/>
      </a:accent1>
      <a:accent2>
        <a:srgbClr val="FF695F"/>
      </a:accent2>
      <a:accent3>
        <a:srgbClr val="FFAB24"/>
      </a:accent3>
      <a:accent4>
        <a:srgbClr val="F6E1CA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Teacher Resum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93C47D"/>
      </a:accent1>
      <a:accent2>
        <a:srgbClr val="FFD966"/>
      </a:accent2>
      <a:accent3>
        <a:srgbClr val="6FA8DC"/>
      </a:accent3>
      <a:accent4>
        <a:srgbClr val="E06666"/>
      </a:accent4>
      <a:accent5>
        <a:srgbClr val="F6B26B"/>
      </a:accent5>
      <a:accent6>
        <a:srgbClr val="F4CCCC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3_Teacher Resum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93C47D"/>
      </a:accent1>
      <a:accent2>
        <a:srgbClr val="FFD966"/>
      </a:accent2>
      <a:accent3>
        <a:srgbClr val="6FA8DC"/>
      </a:accent3>
      <a:accent4>
        <a:srgbClr val="E06666"/>
      </a:accent4>
      <a:accent5>
        <a:srgbClr val="F6B26B"/>
      </a:accent5>
      <a:accent6>
        <a:srgbClr val="F4CCCC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1454</Words>
  <Application>Microsoft Office PowerPoint</Application>
  <PresentationFormat>Widescreen</PresentationFormat>
  <Paragraphs>86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20</vt:i4>
      </vt:variant>
    </vt:vector>
  </HeadingPairs>
  <TitlesOfParts>
    <vt:vector size="37" baseType="lpstr">
      <vt:lpstr>Arial</vt:lpstr>
      <vt:lpstr>Arvo</vt:lpstr>
      <vt:lpstr>Calibri</vt:lpstr>
      <vt:lpstr>Calibri Light</vt:lpstr>
      <vt:lpstr>Courier New</vt:lpstr>
      <vt:lpstr>Crete Round</vt:lpstr>
      <vt:lpstr>Fira Sans Extra Condensed Medium</vt:lpstr>
      <vt:lpstr>Muli</vt:lpstr>
      <vt:lpstr>Nunito Light</vt:lpstr>
      <vt:lpstr>Squada One</vt:lpstr>
      <vt:lpstr>Times New Roman</vt:lpstr>
      <vt:lpstr>Wingdings</vt:lpstr>
      <vt:lpstr>1_Office Theme</vt:lpstr>
      <vt:lpstr>Teacher Resume</vt:lpstr>
      <vt:lpstr>P.E. Center Template</vt:lpstr>
      <vt:lpstr>2_Teacher Resume</vt:lpstr>
      <vt:lpstr>3_Teacher Resume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Diqqətiniz üçün təşəkkürlər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28</cp:revision>
  <dcterms:created xsi:type="dcterms:W3CDTF">2020-05-16T22:58:39Z</dcterms:created>
  <dcterms:modified xsi:type="dcterms:W3CDTF">2020-05-18T14:26:41Z</dcterms:modified>
</cp:coreProperties>
</file>

<file path=docProps/thumbnail.jpeg>
</file>